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6187073" y="2123376"/>
            <a:ext cx="161715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Curry, Rice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Chinese Style Beef, Noodles &amp; Vegetables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Diced Carrots &amp; Green Beans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dirty="0"/>
          </a:p>
          <a:p>
            <a:pPr algn="l"/>
            <a:r>
              <a:rPr lang="en-GB" sz="1000" b="1" dirty="0"/>
              <a:t>Cookie &amp; fruit </a:t>
            </a:r>
            <a:endParaRPr lang="en-GB" sz="1000" b="1" i="0" u="none" strike="noStrike" dirty="0"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Bolognaise &amp; Pasta Spirals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 Wrap with a Choice of Dip &amp; Mashed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</a:t>
            </a:r>
            <a:r>
              <a:rPr lang="en-GB" sz="1000" b="1" dirty="0">
                <a:solidFill>
                  <a:srgbClr val="1A2C4B"/>
                </a:solidFill>
              </a:rPr>
              <a:t>corn / Broccoli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Chocolate &amp; Orange Cookie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Mashed / Oven Roast Potatoes &amp; Fresh Vegetables in Season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58239" y="2054047"/>
            <a:ext cx="1778626" cy="33239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Breaded </a:t>
            </a:r>
            <a:r>
              <a:rPr lang="en-GB" sz="1000" b="1" dirty="0">
                <a:solidFill>
                  <a:srgbClr val="1A2C4B"/>
                </a:solidFill>
              </a:rPr>
              <a:t>Fish, Lemon Mayo &amp;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Mushy Pea</a:t>
            </a:r>
            <a:r>
              <a:rPr lang="en-GB" sz="1000" b="1" dirty="0">
                <a:solidFill>
                  <a:srgbClr val="1A2C4B"/>
                </a:solidFill>
              </a:rPr>
              <a:t>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 &amp;</a:t>
            </a:r>
            <a:r>
              <a:rPr lang="en-GB" sz="1000" b="1" dirty="0">
                <a:solidFill>
                  <a:srgbClr val="1A2C4B"/>
                </a:solidFill>
              </a:rPr>
              <a:t>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endParaRPr lang="en-GB" sz="1000" b="1" dirty="0">
              <a:solidFill>
                <a:srgbClr val="91B23B"/>
              </a:solidFill>
            </a:endParaRPr>
          </a:p>
          <a:p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</a:t>
            </a:r>
            <a:r>
              <a:rPr lang="en-GB" sz="1000" b="1" dirty="0">
                <a:solidFill>
                  <a:srgbClr val="1A2C4B"/>
                </a:solidFill>
              </a:rPr>
              <a:t>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Raspberry Jelly &amp; Two Fruits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Hot Dog </a:t>
            </a:r>
            <a:r>
              <a:rPr lang="en-GB" sz="1000" b="1" dirty="0">
                <a:solidFill>
                  <a:srgbClr val="1A2C4B"/>
                </a:solidFill>
              </a:rPr>
              <a:t>with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Tomato Ketchup &amp; Spaghetti Hoo</a:t>
            </a:r>
            <a:r>
              <a:rPr lang="en-GB" sz="1000" b="1" dirty="0">
                <a:solidFill>
                  <a:srgbClr val="1A2C4B"/>
                </a:solidFill>
              </a:rPr>
              <a:t>ps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&amp; Summer Veg Pie &amp; Corn on the Cob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188287" y="6290277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 &amp; Baked Beans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Freshly Baked Ham &amp; Cheese Panini &amp; Garden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</a:t>
            </a:r>
            <a:r>
              <a:rPr lang="en-GB" sz="1000" b="1" dirty="0">
                <a:solidFill>
                  <a:srgbClr val="1A2C4B"/>
                </a:solidFill>
              </a:rPr>
              <a:t>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</a:t>
            </a:r>
            <a:r>
              <a:rPr lang="en-GB" sz="1000" b="1" i="0" u="none" strike="noStrike" dirty="0" err="1">
                <a:solidFill>
                  <a:srgbClr val="1A2C4B"/>
                </a:solidFill>
                <a:effectLst/>
              </a:rPr>
              <a:t>Flakemeal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Biscuit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6137621" y="2123375"/>
            <a:ext cx="170526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Curry, Naan Bread, Rice &amp; Peas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797B84"/>
                </a:solidFill>
              </a:rPr>
              <a:t>O</a:t>
            </a:r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Pork Sausages, Mashed Potato, Carrots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Homemade Brownies &amp; Orange Wedges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</a:t>
            </a:r>
            <a:r>
              <a:rPr lang="en-GB" sz="1000" b="1" dirty="0">
                <a:solidFill>
                  <a:srgbClr val="1A2C4B"/>
                </a:solidFill>
              </a:rPr>
              <a:t>atoes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262953" y="2128749"/>
            <a:ext cx="176416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Ragu Italia &amp; Rice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Pizza, </a:t>
            </a:r>
            <a:r>
              <a:rPr lang="en-GB" sz="1000" b="1" dirty="0">
                <a:solidFill>
                  <a:srgbClr val="1A2C4B"/>
                </a:solidFill>
              </a:rPr>
              <a:t>Oven Roasted Wedges &amp; Salad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Sweetcorn, Di</a:t>
            </a:r>
            <a:r>
              <a:rPr lang="en-GB" sz="1000" b="1" dirty="0">
                <a:solidFill>
                  <a:srgbClr val="1A2C4B"/>
                </a:solidFill>
              </a:rPr>
              <a:t>ced Carrots &amp; Coleslaw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Mandarin Orange Sponge &amp; Custard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Goujons, Sweet Chilli Dip &amp; Spaghetti Hoops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Mediterranean Vegetable Pasta Bake &amp; Corn on the Cob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Muffin with Pure Apple </a:t>
            </a:r>
            <a:r>
              <a:rPr lang="en-GB" sz="1000" b="1" dirty="0">
                <a:solidFill>
                  <a:srgbClr val="1A2C4B"/>
                </a:solidFill>
              </a:rPr>
              <a:t>/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057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8012243" y="2123374"/>
            <a:ext cx="172843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Goujons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Sausages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Chipped Potatoes &amp; Baked Beans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Frozen Fruit Yoghurt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6044807" y="2123374"/>
            <a:ext cx="172843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Curry, Naan Bread &amp; Rice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Pasta Spirals &amp; Beef Meatballs with a Tomato &amp; Basil Sauce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Green Beans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Golden Krispie Square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Fresh Vegetables in Season 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Sticky Date Pudding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132758" y="2123374"/>
            <a:ext cx="1804350" cy="34778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Cottage Pie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Oven Baked Potato Wedges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Spring Greens / Roasted B</a:t>
            </a:r>
            <a:r>
              <a:rPr lang="en-GB" sz="1000" b="1" dirty="0">
                <a:solidFill>
                  <a:srgbClr val="1A2C4B"/>
                </a:solidFill>
              </a:rPr>
              <a:t>utternut Squash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Cookie &amp; Fruit </a:t>
            </a:r>
          </a:p>
          <a:p>
            <a:endParaRPr lang="en-GB" sz="1000" b="1" dirty="0">
              <a:solidFill>
                <a:srgbClr val="1A2C4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303826" y="2123375"/>
            <a:ext cx="1709532" cy="34778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Golden Crumbed Fish Fingers &amp; Chipped Potatoes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Creamy Chicken &amp; Broccoli Pasta with Garlic Bread &amp; Coleslaw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Sweetcorn / Roasted Peppers 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with Pears &amp; Chocolate Sauce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Sausages,  Chipped Potatoes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Jerk Chicken &amp; Caribbean Rice with Flatbread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Two </a:t>
            </a:r>
            <a:r>
              <a:rPr lang="en-GB" sz="1000" b="1" dirty="0">
                <a:solidFill>
                  <a:srgbClr val="1A2C4B"/>
                </a:solidFill>
              </a:rPr>
              <a:t>F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58652" y="2123375"/>
            <a:ext cx="164144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Breaded Fish &amp; Lemon Mayo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Lasagne, Garlic Bread &amp;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Potatoes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 / Diced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Fruit Salad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Oven Roast Potato &amp;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210791" y="2124987"/>
            <a:ext cx="1720045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Curry, Rice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BBQ Pulled Pork Pizza Wrap &amp; Oven Roast Garlic &amp; Paprika Wedges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Jaffa Cake Pots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in Bap with Onions, Chipped Potatoes &amp; Pasta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Salt &amp; Chilli Chicken, Rice &amp; Corn on the Cob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Shortbread &amp; Melon Wedge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426968-391C-4A6B-A8F4-FE302A4651EE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f098a31c-cf5f-4701-95f1-80706b2c230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fb5e4cd-4fb9-4a04-b8e7-1efb93a0c34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7D44D86-632E-47E0-B31A-F39434E234FD}">
  <ds:schemaRefs>
    <ds:schemaRef ds:uri="3fb5e4cd-4fb9-4a04-b8e7-1efb93a0c348"/>
    <ds:schemaRef ds:uri="f098a31c-cf5f-4701-95f1-80706b2c23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801</Words>
  <Application>Microsoft Office PowerPoint</Application>
  <PresentationFormat>A4 Paper (210x297 mm)</PresentationFormat>
  <Paragraphs>410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E Robb</cp:lastModifiedBy>
  <cp:revision>17</cp:revision>
  <dcterms:created xsi:type="dcterms:W3CDTF">2023-06-15T15:32:02Z</dcterms:created>
  <dcterms:modified xsi:type="dcterms:W3CDTF">2024-02-06T13:26:09Z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