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4" d="100"/>
          <a:sy n="114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5" y="151002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95839" y="2629635"/>
            <a:ext cx="14030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Mince, Batton Carrots &amp; Mash Potatoes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Chicken &amp; Ham Pasta Bake, Garlic Bread &amp; Peas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521798" y="2698269"/>
            <a:ext cx="155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Chicken </a:t>
            </a:r>
            <a:r>
              <a:rPr lang="en-US" sz="1000" b="1" dirty="0"/>
              <a:t>Stuffing &amp; Gravy </a:t>
            </a:r>
            <a:endParaRPr lang="en-GB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508533" y="2615246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</a:t>
            </a:r>
          </a:p>
          <a:p>
            <a:r>
              <a:rPr lang="en-GB" sz="1000" b="1" dirty="0"/>
              <a:t>Pizza, Chipped Potatoes &amp; Salad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Fish Fingers, Mash &amp; Baked Beans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48926" y="2570347"/>
            <a:ext cx="1553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Curry, Naan Bread, Steamed Rice &amp; Peas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&amp; Cheese Panini, Oven Baked Wedges</a:t>
            </a:r>
          </a:p>
          <a:p>
            <a:endParaRPr lang="en-GB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412362" y="2618825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 &amp; Chipped Potatoes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Crispy Cod Fishcakes &amp; Baked Potato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7" y="3999192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endParaRPr lang="en-GB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54942" y="4112903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 Sweetcorn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446103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Broccoli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/>
          </a:p>
          <a:p>
            <a:r>
              <a:rPr lang="en-GB" sz="1000" b="1" dirty="0"/>
              <a:t>Tomato Ketchup</a:t>
            </a:r>
          </a:p>
          <a:p>
            <a:endParaRPr lang="en-GB" sz="1000" b="1" dirty="0"/>
          </a:p>
          <a:p>
            <a:endParaRPr lang="en-GB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Toffee or Strawberry Yoghurt &amp; Fresh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460960" y="5612318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Fresh fruit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Fresh Fruit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399516" y="564564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Chocolate Brownie &amp; Custard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Ice cream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C8D83-7390-1890-7DBE-E4B74D6C7A1A}"/>
              </a:ext>
            </a:extLst>
          </p:cNvPr>
          <p:cNvSpPr txBox="1"/>
          <p:nvPr/>
        </p:nvSpPr>
        <p:spPr>
          <a:xfrm>
            <a:off x="8481270" y="1073791"/>
            <a:ext cx="127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WEEK COMMENCING:</a:t>
            </a:r>
          </a:p>
          <a:p>
            <a:r>
              <a:rPr lang="en-GB" sz="900" b="1" dirty="0"/>
              <a:t>Jan 22, FEB 19, </a:t>
            </a:r>
          </a:p>
          <a:p>
            <a:r>
              <a:rPr lang="en-GB" sz="900" b="1" dirty="0"/>
              <a:t>MAR 18,  APR 15, </a:t>
            </a:r>
          </a:p>
          <a:p>
            <a:r>
              <a:rPr lang="en-GB" sz="900" b="1" dirty="0"/>
              <a:t>MAY 13, JUN 10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F2564-F211-C004-DBC4-6666983710F2}"/>
              </a:ext>
            </a:extLst>
          </p:cNvPr>
          <p:cNvSpPr txBox="1"/>
          <p:nvPr/>
        </p:nvSpPr>
        <p:spPr>
          <a:xfrm>
            <a:off x="3020037" y="3938685"/>
            <a:ext cx="453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" y="-46662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4030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Roll, Chipped Potatoes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Sweet and Sour Chicken, Rice &amp; Garden Peas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20818" y="2495391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Gammon with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 Pizza &amp; Oven Roasted Potato Wedges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192078" y="2464613"/>
            <a:ext cx="155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Curry, Naan Bread </a:t>
            </a:r>
            <a:r>
              <a:rPr lang="en-US" sz="1000" b="1"/>
              <a:t>&amp; Steamed Rice</a:t>
            </a:r>
            <a:endParaRPr lang="en-US" sz="1000" b="1" dirty="0"/>
          </a:p>
          <a:p>
            <a:r>
              <a:rPr lang="en-US" sz="1000" b="1" dirty="0"/>
              <a:t> </a:t>
            </a:r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Fish Fingers &amp; Diced Potatoes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1000" b="1" dirty="0"/>
              <a:t>Beef Burger in a Bap with Tomato Ketchup, Chipped Potatoes &amp; Sweetcorn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 Chicken, Rice &amp;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92643" y="4205054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</a:t>
            </a:r>
          </a:p>
          <a:p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359181" y="418851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386467" y="4078813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or Broccoli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Roasted Potato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6465199" y="577658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Yoghurt</a:t>
            </a:r>
          </a:p>
          <a:p>
            <a:r>
              <a:rPr lang="en-US" sz="1000" b="1" dirty="0"/>
              <a:t>&amp; Fruit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425147" y="5622692"/>
            <a:ext cx="13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Sprinkle Cake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4282108" y="5622692"/>
            <a:ext cx="13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&amp; Fruit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687AB-FEBE-C887-547F-F57842C9D5B0}"/>
              </a:ext>
            </a:extLst>
          </p:cNvPr>
          <p:cNvSpPr txBox="1"/>
          <p:nvPr/>
        </p:nvSpPr>
        <p:spPr>
          <a:xfrm>
            <a:off x="8263156" y="835198"/>
            <a:ext cx="1341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WEEK COMMENCING:</a:t>
            </a:r>
          </a:p>
          <a:p>
            <a:r>
              <a:rPr lang="en-GB" sz="900" b="1" dirty="0"/>
              <a:t>29 JAN, FEB 26, MAR 25, APR 22, MAY 20, JUN 17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" y="-32276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Fingers, Chipped Potatoes &amp; Baked Beans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247321" y="2572338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38181" y="2572338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Goujons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6247230" y="2371256"/>
            <a:ext cx="15538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Curry, Naan Bread &amp; Steamed Rice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in a Bap &amp; Cheese with Salad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387671"/>
            <a:ext cx="134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Ketchup/Gravy &amp; Spaghetti Hoops</a:t>
            </a:r>
          </a:p>
          <a:p>
            <a:r>
              <a:rPr lang="en-US" sz="1000" b="1" dirty="0"/>
              <a:t>Or</a:t>
            </a:r>
          </a:p>
          <a:p>
            <a:r>
              <a:rPr lang="en-US" sz="1000" b="1" dirty="0"/>
              <a:t>Salt N Chili Chicken Wrap with Garlic Mayo &amp; Mini Corn on the cob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</a:t>
            </a:r>
          </a:p>
          <a:p>
            <a:r>
              <a:rPr lang="en-US" sz="1000" b="1" dirty="0"/>
              <a:t>Diced Potatoes</a:t>
            </a:r>
          </a:p>
          <a:p>
            <a:endParaRPr lang="en-US" sz="1000" b="1" dirty="0"/>
          </a:p>
          <a:p>
            <a:r>
              <a:rPr lang="en-US" sz="1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417609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/Cauliflower Cheese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77933" y="3965295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Chipped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&amp; fruit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335116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Old School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&amp; fruit 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0B31E-14D3-2D57-824B-57E82E604D0B}"/>
              </a:ext>
            </a:extLst>
          </p:cNvPr>
          <p:cNvSpPr txBox="1"/>
          <p:nvPr/>
        </p:nvSpPr>
        <p:spPr>
          <a:xfrm>
            <a:off x="6769916" y="3694695"/>
            <a:ext cx="5368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698AA-E677-55D3-08C7-D0ABB6ECF9F2}"/>
              </a:ext>
            </a:extLst>
          </p:cNvPr>
          <p:cNvSpPr txBox="1"/>
          <p:nvPr/>
        </p:nvSpPr>
        <p:spPr>
          <a:xfrm flipH="1">
            <a:off x="8492988" y="889233"/>
            <a:ext cx="1341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COMMENCING:</a:t>
            </a:r>
          </a:p>
          <a:p>
            <a:r>
              <a:rPr lang="en-GB" sz="1000" b="1" dirty="0"/>
              <a:t>JAN 08, FEB 05, </a:t>
            </a:r>
          </a:p>
          <a:p>
            <a:r>
              <a:rPr lang="en-GB" sz="1000" b="1" dirty="0"/>
              <a:t>MAR 04, APR 01,</a:t>
            </a:r>
          </a:p>
          <a:p>
            <a:r>
              <a:rPr lang="en-GB" sz="1000" b="1" dirty="0"/>
              <a:t> APR 29, MAY 27,</a:t>
            </a:r>
          </a:p>
          <a:p>
            <a:r>
              <a:rPr lang="en-GB" sz="1000" b="1" dirty="0"/>
              <a:t> JUN 24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844" y="-152182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293616" y="2418450"/>
            <a:ext cx="1616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 &amp; Oven Baked Wedges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4035287" y="235178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Gammon Stuffing &amp; Gravy </a:t>
            </a:r>
          </a:p>
          <a:p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059202" y="2351782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Pepperoni Pizza &amp; Chipped Potatoes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&amp; Broccoli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5926350" y="2351782"/>
            <a:ext cx="1553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Curry, Naan Bread &amp; Steamed Rice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Wrap &amp; Potato Wedges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022775" y="2418448"/>
            <a:ext cx="1482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Goujons &amp; Baked Beans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Sweet Chili Chicken 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367752" y="3959015"/>
            <a:ext cx="1480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2353" y="3956088"/>
            <a:ext cx="148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</a:t>
            </a:r>
          </a:p>
          <a:p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6069498" y="395807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Peas 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3975657" y="3956088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Broccoli/ Carrots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Chipped Potatoes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354551" y="5340929"/>
            <a:ext cx="1480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Yoghurt &amp; fruit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22683" y="537647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271422" y="5357350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73944" y="533626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 &amp; Milkshake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m &amp; fruit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134FB9-36F8-C4BD-6DD2-85490728ACFE}"/>
              </a:ext>
            </a:extLst>
          </p:cNvPr>
          <p:cNvSpPr txBox="1"/>
          <p:nvPr/>
        </p:nvSpPr>
        <p:spPr>
          <a:xfrm>
            <a:off x="8163338" y="87245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WEEK COMMENCING:</a:t>
            </a:r>
          </a:p>
          <a:p>
            <a:r>
              <a:rPr lang="en-GB" sz="1000" b="1" dirty="0"/>
              <a:t>JAN 15, FEB 12, </a:t>
            </a:r>
          </a:p>
          <a:p>
            <a:r>
              <a:rPr lang="en-GB" sz="1000" b="1" dirty="0"/>
              <a:t>MAR 11, APR 08, MAY 06, JUN 03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6117</TotalTime>
  <Words>505</Words>
  <Application>Microsoft Office PowerPoint</Application>
  <PresentationFormat>A4 Paper (210x297 mm)</PresentationFormat>
  <Paragraphs>151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E Robb</cp:lastModifiedBy>
  <cp:revision>29</cp:revision>
  <cp:lastPrinted>2023-12-05T12:11:14Z</cp:lastPrinted>
  <dcterms:created xsi:type="dcterms:W3CDTF">2023-05-25T09:12:29Z</dcterms:created>
  <dcterms:modified xsi:type="dcterms:W3CDTF">2023-12-12T11:27:43Z</dcterms:modified>
</cp:coreProperties>
</file>