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01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24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59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341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72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6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907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8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42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08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60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93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8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79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8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4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B9A04-9CFE-4DC1-A2B2-BA53E144CAD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8C6F5-4CA4-4783-962E-95D20EF8B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22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Large Intestines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2632" y="5803130"/>
            <a:ext cx="9144000" cy="165576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By Ethan</a:t>
            </a:r>
            <a:endParaRPr lang="en-GB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Does Garcinia Cambogia Help with Colon Cleansing? – Herbal Nitro®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34" y="3802019"/>
            <a:ext cx="255341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олстый кишечник ks2 Illustration - Twink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t="2241" r="26320" b="-2241"/>
          <a:stretch/>
        </p:blipFill>
        <p:spPr bwMode="auto">
          <a:xfrm>
            <a:off x="7506020" y="0"/>
            <a:ext cx="3684493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arge Intestine Lesson for Kids: Function &amp;amp; Facts | Study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" y="138112"/>
            <a:ext cx="3333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567" y="135192"/>
            <a:ext cx="9905998" cy="147857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lgerian" panose="04020705040A02060702" pitchFamily="82" charset="0"/>
              </a:rPr>
              <a:t>What does the large intestine do?</a:t>
            </a:r>
            <a:endParaRPr lang="en-GB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6" y="1613762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GB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large intestines absorbs water and changes the waste from liquid into stool.</a:t>
            </a:r>
            <a:endParaRPr lang="en-GB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1"/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Large Intestine Colorectal Cancer Endoscopy - Transparent Intestine Clipart  - Png Download - Full Size Clipart (#5806475) - Pin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37" y="3498791"/>
            <a:ext cx="3854824" cy="317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testinal Atresia in Babies | Children&amp;#39;s Minnesot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22" y="3563589"/>
            <a:ext cx="3565979" cy="27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727" y="122130"/>
            <a:ext cx="9905998" cy="147857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lgerian" panose="04020705040A02060702" pitchFamily="82" charset="0"/>
              </a:rPr>
              <a:t>Where is the large intestine located?</a:t>
            </a:r>
            <a:endParaRPr lang="en-GB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926" y="14337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Your large intestine is found in your abdomen.</a:t>
            </a:r>
            <a:endParaRPr lang="en-GB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appendectomy | UConn Health 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71" y="2983935"/>
            <a:ext cx="4762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167" y="161318"/>
            <a:ext cx="9905998" cy="147857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lgerian" panose="04020705040A02060702" pitchFamily="82" charset="0"/>
              </a:rPr>
              <a:t>What does the large intestine look like?</a:t>
            </a:r>
            <a:endParaRPr lang="en-GB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71" y="16398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large intestine looks like and upside down ‘U.’</a:t>
            </a:r>
            <a:endParaRPr lang="en-GB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Large Intestine Clipart - Clipart Sugg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42" b="88372" l="10213" r="885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2" t="7572" r="11810" b="10470"/>
          <a:stretch/>
        </p:blipFill>
        <p:spPr bwMode="auto">
          <a:xfrm>
            <a:off x="6907564" y="3505840"/>
            <a:ext cx="3493163" cy="32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lgerian" panose="04020705040A02060702" pitchFamily="82" charset="0"/>
              </a:rPr>
              <a:t>Are there any specific parts of the large intestine?</a:t>
            </a:r>
            <a:endParaRPr lang="en-GB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632" y="237219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large intestine consists of the colon, rectum and the anal canal.</a:t>
            </a:r>
            <a:endParaRPr lang="en-GB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Large intestine Facts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78" y="3616179"/>
            <a:ext cx="3280725" cy="317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mall Intestine Coloring Pages | Coloring pages, Biology diagrams, Line  dra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8" b="89950" l="9843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9" y="3756977"/>
            <a:ext cx="3958088" cy="310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lgerian" panose="04020705040A02060702" pitchFamily="82" charset="0"/>
              </a:rPr>
              <a:t>What system does the large intestine belong to?</a:t>
            </a:r>
            <a:endParaRPr lang="en-GB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594" y="19040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large intestine belongs to the </a:t>
            </a:r>
            <a:r>
              <a:rPr lang="en-GB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Digestive </a:t>
            </a:r>
            <a:r>
              <a:rPr lang="en-GB" sz="40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  <a:r>
              <a:rPr lang="en-GB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ystem</a:t>
            </a:r>
            <a:r>
              <a:rPr lang="en-GB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en-GB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2" name="Picture 98" descr="human body coloring pages organs Preschool Crafts - Coloring Pag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6" b="99004" l="0" r="100000">
                        <a14:foregroundMark x1="36600" y1="40155" x2="30000" y2="50111"/>
                        <a14:foregroundMark x1="56000" y1="35177" x2="68000" y2="53761"/>
                        <a14:foregroundMark x1="18000" y1="92699" x2="37200" y2="88717"/>
                        <a14:foregroundMark x1="18600" y1="93031" x2="45800" y2="98341"/>
                        <a14:backgroundMark x1="15600" y1="65155" x2="3600" y2="94358"/>
                        <a14:backgroundMark x1="68000" y1="97345" x2="96800" y2="79093"/>
                        <a14:backgroundMark x1="96800" y1="79093" x2="96800" y2="79093"/>
                        <a14:backgroundMark x1="24000" y1="96350" x2="25800" y2="97345"/>
                        <a14:backgroundMark x1="25800" y1="97677" x2="25800" y2="97677"/>
                        <a14:backgroundMark x1="34800" y1="98341" x2="39600" y2="98341"/>
                        <a14:backgroundMark x1="42000" y1="98009" x2="46400" y2="98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78" y="2893917"/>
            <a:ext cx="2172329" cy="392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4448991" y="5609009"/>
            <a:ext cx="360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Large</a:t>
            </a:r>
            <a:r>
              <a:rPr lang="en-GB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Intestine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278878" y="5932174"/>
            <a:ext cx="584962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8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728" y="0"/>
            <a:ext cx="9905998" cy="147857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Interesting facts about the large intestine.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9828"/>
            <a:ext cx="12017827" cy="1797755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large intestine is about five feet long and three inches wide.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You have detergents in your large intestine.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Over 400 species of bacteria in our large intestine.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large intestine can turn food material into poop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It takes about eight to ten hours from the time the food material enters the large intestine until it is excreted as waste.</a:t>
            </a:r>
            <a:endParaRPr lang="en-GB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Large Intestine Black and White 2 Illustration - Twink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3"/>
          <a:stretch/>
        </p:blipFill>
        <p:spPr bwMode="auto">
          <a:xfrm>
            <a:off x="9495519" y="1666684"/>
            <a:ext cx="2221866" cy="14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87</TotalTime>
  <Words>175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Algerian</vt:lpstr>
      <vt:lpstr>Arial</vt:lpstr>
      <vt:lpstr>Arial Black</vt:lpstr>
      <vt:lpstr>Berlin Sans FB Demi</vt:lpstr>
      <vt:lpstr>Trebuchet MS</vt:lpstr>
      <vt:lpstr>Tw Cen MT</vt:lpstr>
      <vt:lpstr>Wingdings</vt:lpstr>
      <vt:lpstr>Circuit</vt:lpstr>
      <vt:lpstr>Large Intestines</vt:lpstr>
      <vt:lpstr>What does the large intestine do?</vt:lpstr>
      <vt:lpstr>Where is the large intestine located?</vt:lpstr>
      <vt:lpstr>What does the large intestine look like?</vt:lpstr>
      <vt:lpstr>Are there any specific parts of the large intestine?</vt:lpstr>
      <vt:lpstr>What system does the large intestine belong to?</vt:lpstr>
      <vt:lpstr>Interesting facts about the large intestine.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Intestines</dc:title>
  <dc:creator>Ethan Herron</dc:creator>
  <cp:lastModifiedBy>Ethan Herron</cp:lastModifiedBy>
  <cp:revision>12</cp:revision>
  <dcterms:created xsi:type="dcterms:W3CDTF">2022-02-01T11:54:28Z</dcterms:created>
  <dcterms:modified xsi:type="dcterms:W3CDTF">2022-02-16T14:18:34Z</dcterms:modified>
</cp:coreProperties>
</file>