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31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86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89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610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187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029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56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73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21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23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10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20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5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95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17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57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2615-6ECA-4669-B60D-4CAF726E8E3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60C585-3133-4640-B670-4FEAAA2B7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250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23483"/>
            <a:ext cx="7766936" cy="1646302"/>
          </a:xfrm>
        </p:spPr>
        <p:txBody>
          <a:bodyPr/>
          <a:lstStyle/>
          <a:p>
            <a:r>
              <a:rPr lang="en-GB" sz="8000" dirty="0" smtClean="0"/>
              <a:t>The Pancreas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1673" y="2169785"/>
            <a:ext cx="7766936" cy="109689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By Aaron and Jenson</a:t>
            </a:r>
            <a:endParaRPr lang="en-GB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60599" y="3614762"/>
            <a:ext cx="4146931" cy="259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4286" b="75000" l="28000" r="72667"/>
                    </a14:imgEffect>
                  </a14:imgLayer>
                </a14:imgProps>
              </a:ext>
            </a:extLst>
          </a:blip>
          <a:srcRect l="27959" t="14490" r="27639" b="24286"/>
          <a:stretch/>
        </p:blipFill>
        <p:spPr>
          <a:xfrm>
            <a:off x="3083992" y="2886892"/>
            <a:ext cx="5141890" cy="33832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What does the Pancreas do?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56" y="1442132"/>
            <a:ext cx="12002962" cy="2084840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solidFill>
                  <a:srgbClr val="92D050"/>
                </a:solidFill>
              </a:rPr>
              <a:t>The pancreas produces strong enzymes that are important for digestion.</a:t>
            </a:r>
            <a:endParaRPr lang="en-GB" sz="4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57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Autofit/>
          </a:bodyPr>
          <a:lstStyle/>
          <a:p>
            <a:r>
              <a:rPr lang="en-GB" sz="4800" dirty="0" smtClean="0"/>
              <a:t>Where would you find the pancreas?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92D050"/>
                </a:solidFill>
              </a:rPr>
              <a:t>The pancreas sits behind your stomach in your belly.</a:t>
            </a:r>
            <a:endParaRPr lang="en-GB" sz="4400" dirty="0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02508" y="3869667"/>
            <a:ext cx="4146931" cy="259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08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28206"/>
          </a:xfrm>
        </p:spPr>
        <p:txBody>
          <a:bodyPr>
            <a:noAutofit/>
          </a:bodyPr>
          <a:lstStyle/>
          <a:p>
            <a:r>
              <a:rPr lang="en-GB" sz="4800" dirty="0" smtClean="0"/>
              <a:t>What does the Pancreas look like?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7806"/>
            <a:ext cx="10515600" cy="1570718"/>
          </a:xfrm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rgbClr val="92D050"/>
                </a:solidFill>
              </a:rPr>
              <a:t>The pancreas is a long, flat gland in your </a:t>
            </a:r>
            <a:r>
              <a:rPr lang="en-GB" sz="4400" dirty="0" smtClean="0">
                <a:solidFill>
                  <a:srgbClr val="92D050"/>
                </a:solidFill>
              </a:rPr>
              <a:t>belly.</a:t>
            </a:r>
            <a:endParaRPr lang="en-GB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381" b="88095" l="23000" r="78333">
                        <a14:foregroundMark x1="48000" y1="65476" x2="49667" y2="55357"/>
                        <a14:foregroundMark x1="52333" y1="62500" x2="45667" y2="59524"/>
                        <a14:foregroundMark x1="68667" y1="79762" x2="68667" y2="79762"/>
                        <a14:backgroundMark x1="67333" y1="80357" x2="66333" y2="77976"/>
                        <a14:backgroundMark x1="69333" y1="79167" x2="69333" y2="79167"/>
                        <a14:backgroundMark x1="69000" y1="79762" x2="69000" y2="79762"/>
                        <a14:backgroundMark x1="69000" y1="80357" x2="69000" y2="80357"/>
                        <a14:backgroundMark x1="68000" y1="79762" x2="68000" y2="79762"/>
                        <a14:backgroundMark x1="68000" y1="79762" x2="68000" y2="79762"/>
                        <a14:backgroundMark x1="67333" y1="79762" x2="67333" y2="79762"/>
                        <a14:backgroundMark x1="68000" y1="79762" x2="68000" y2="79762"/>
                      </a14:backgroundRemoval>
                    </a14:imgEffect>
                  </a14:imgLayer>
                </a14:imgProps>
              </a:ext>
            </a:extLst>
          </a:blip>
          <a:srcRect l="22266" t="28368" r="21505" b="12041"/>
          <a:stretch/>
        </p:blipFill>
        <p:spPr>
          <a:xfrm>
            <a:off x="3588348" y="3744790"/>
            <a:ext cx="3726850" cy="2211872"/>
          </a:xfrm>
          <a:prstGeom prst="rect">
            <a:avLst/>
          </a:prstGeom>
        </p:spPr>
      </p:pic>
      <p:sp>
        <p:nvSpPr>
          <p:cNvPr id="5" name="AutoShape 2" descr="Human Body Organs Coloring Pages | Human body organs, Human body lesson, Human  body system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9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/>
              <a:t>Are there any specific parts of the Pancreas?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70718"/>
            <a:ext cx="8596668" cy="1823582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92D050"/>
                </a:solidFill>
              </a:rPr>
              <a:t>A specific part of the Pancreas is the Islets of Langerhans.</a:t>
            </a:r>
            <a:endParaRPr lang="en-GB" sz="4400" dirty="0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5120" y1="50867" x2="25773" y2="59538"/>
                        <a14:foregroundMark x1="22680" y1="49133" x2="22680" y2="49133"/>
                        <a14:foregroundMark x1="22680" y1="49133" x2="24399" y2="49133"/>
                        <a14:foregroundMark x1="36426" y1="50867" x2="36426" y2="508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75306" y="4076734"/>
            <a:ext cx="3909266" cy="232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88223"/>
          </a:xfrm>
        </p:spPr>
        <p:txBody>
          <a:bodyPr>
            <a:noAutofit/>
          </a:bodyPr>
          <a:lstStyle/>
          <a:p>
            <a:r>
              <a:rPr lang="en-GB" sz="4800" dirty="0" smtClean="0"/>
              <a:t>What system does the Pancreas belong to?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437302"/>
            <a:ext cx="10060335" cy="1940387"/>
          </a:xfrm>
        </p:spPr>
        <p:txBody>
          <a:bodyPr>
            <a:normAutofit lnSpcReduction="10000"/>
          </a:bodyPr>
          <a:lstStyle/>
          <a:p>
            <a:r>
              <a:rPr lang="en-GB" sz="4400" dirty="0" smtClean="0">
                <a:solidFill>
                  <a:srgbClr val="92D050"/>
                </a:solidFill>
              </a:rPr>
              <a:t>The pancreas is part of the </a:t>
            </a:r>
            <a:r>
              <a:rPr lang="en-GB" sz="4400" dirty="0" smtClean="0">
                <a:solidFill>
                  <a:srgbClr val="92D050"/>
                </a:solidFill>
              </a:rPr>
              <a:t>Digestive </a:t>
            </a:r>
            <a:r>
              <a:rPr lang="en-GB" sz="4400" dirty="0">
                <a:solidFill>
                  <a:srgbClr val="92D050"/>
                </a:solidFill>
              </a:rPr>
              <a:t>S</a:t>
            </a:r>
            <a:r>
              <a:rPr lang="en-GB" sz="4400" dirty="0" smtClean="0">
                <a:solidFill>
                  <a:srgbClr val="92D050"/>
                </a:solidFill>
              </a:rPr>
              <a:t>ystem </a:t>
            </a:r>
            <a:r>
              <a:rPr lang="en-GB" sz="4400" dirty="0" smtClean="0">
                <a:solidFill>
                  <a:srgbClr val="92D050"/>
                </a:solidFill>
              </a:rPr>
              <a:t>as well as the </a:t>
            </a:r>
            <a:r>
              <a:rPr lang="en-GB" sz="4400" dirty="0" smtClean="0">
                <a:solidFill>
                  <a:srgbClr val="92D050"/>
                </a:solidFill>
              </a:rPr>
              <a:t>Endocrine </a:t>
            </a:r>
            <a:r>
              <a:rPr lang="en-GB" sz="4400" dirty="0">
                <a:solidFill>
                  <a:srgbClr val="92D050"/>
                </a:solidFill>
              </a:rPr>
              <a:t>S</a:t>
            </a:r>
            <a:r>
              <a:rPr lang="en-GB" sz="4400" dirty="0" smtClean="0">
                <a:solidFill>
                  <a:srgbClr val="92D050"/>
                </a:solidFill>
              </a:rPr>
              <a:t>ystem</a:t>
            </a:r>
            <a:r>
              <a:rPr lang="en-GB" sz="4400" dirty="0" smtClean="0">
                <a:solidFill>
                  <a:srgbClr val="92D050"/>
                </a:solidFill>
              </a:rPr>
              <a:t>.</a:t>
            </a:r>
            <a:endParaRPr lang="en-GB" sz="4400" dirty="0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305" b="67382" l="6019" r="97222"/>
                    </a14:imgEffect>
                  </a14:imgLayer>
                </a14:imgProps>
              </a:ext>
            </a:extLst>
          </a:blip>
          <a:srcRect l="5713" t="12300" r="2857" b="32961"/>
          <a:stretch/>
        </p:blipFill>
        <p:spPr>
          <a:xfrm>
            <a:off x="3605349" y="4273186"/>
            <a:ext cx="4586622" cy="217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8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47659"/>
          </a:xfrm>
        </p:spPr>
        <p:txBody>
          <a:bodyPr>
            <a:noAutofit/>
          </a:bodyPr>
          <a:lstStyle/>
          <a:p>
            <a:r>
              <a:rPr lang="en-GB" sz="4800" dirty="0" smtClean="0"/>
              <a:t>Interesting facts on the Pancreas?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00224"/>
            <a:ext cx="9498632" cy="363932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92D050"/>
                </a:solidFill>
              </a:rPr>
              <a:t>It is about 6 inches long and 2 inches wide</a:t>
            </a:r>
            <a:r>
              <a:rPr lang="en-GB" sz="4400" dirty="0" smtClean="0">
                <a:solidFill>
                  <a:srgbClr val="92D050"/>
                </a:solidFill>
              </a:rPr>
              <a:t>.</a:t>
            </a:r>
          </a:p>
          <a:p>
            <a:r>
              <a:rPr lang="en-GB" sz="4400" dirty="0" smtClean="0">
                <a:solidFill>
                  <a:srgbClr val="92D050"/>
                </a:solidFill>
              </a:rPr>
              <a:t> </a:t>
            </a:r>
            <a:r>
              <a:rPr lang="en-GB" sz="4400" dirty="0" smtClean="0">
                <a:solidFill>
                  <a:srgbClr val="92D050"/>
                </a:solidFill>
              </a:rPr>
              <a:t>It is really 2 separate glands inside the same organ.</a:t>
            </a:r>
            <a:endParaRPr lang="en-GB" sz="4400" dirty="0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633" b="77387" l="11858" r="92095">
                        <a14:foregroundMark x1="18577" y1="53266" x2="32806" y2="61809"/>
                        <a14:foregroundMark x1="22134" y1="69347" x2="28063" y2="53266"/>
                        <a14:foregroundMark x1="21344" y1="64322" x2="26087" y2="65829"/>
                        <a14:foregroundMark x1="24506" y1="65327" x2="20949" y2="65327"/>
                        <a14:foregroundMark x1="23320" y1="64824" x2="19368" y2="64322"/>
                        <a14:foregroundMark x1="32016" y1="66834" x2="34783" y2="60302"/>
                        <a14:foregroundMark x1="43083" y1="58794" x2="47431" y2="57789"/>
                        <a14:foregroundMark x1="48617" y1="63317" x2="48617" y2="63317"/>
                        <a14:foregroundMark x1="50988" y1="63819" x2="44664" y2="64824"/>
                        <a14:foregroundMark x1="47036" y1="64824" x2="50198" y2="64322"/>
                        <a14:foregroundMark x1="49802" y1="64322" x2="48617" y2="65829"/>
                        <a14:foregroundMark x1="50593" y1="65327" x2="50593" y2="65327"/>
                        <a14:foregroundMark x1="50593" y1="65327" x2="50593" y2="65327"/>
                        <a14:foregroundMark x1="49802" y1="65327" x2="49802" y2="65327"/>
                        <a14:foregroundMark x1="48617" y1="65327" x2="47431" y2="65327"/>
                        <a14:foregroundMark x1="47431" y1="65327" x2="47431" y2="65327"/>
                        <a14:foregroundMark x1="47431" y1="65327" x2="47431" y2="65327"/>
                        <a14:foregroundMark x1="46640" y1="64824" x2="46640" y2="64824"/>
                        <a14:foregroundMark x1="46245" y1="64824" x2="46245" y2="64824"/>
                        <a14:foregroundMark x1="46245" y1="64824" x2="46245" y2="64824"/>
                        <a14:foregroundMark x1="46245" y1="64322" x2="46245" y2="64322"/>
                        <a14:foregroundMark x1="26877" y1="65829" x2="26877" y2="65829"/>
                        <a14:foregroundMark x1="23715" y1="64322" x2="23715" y2="64322"/>
                        <a14:foregroundMark x1="23715" y1="64322" x2="23715" y2="64322"/>
                        <a14:foregroundMark x1="23715" y1="64322" x2="23715" y2="64322"/>
                        <a14:foregroundMark x1="22925" y1="64322" x2="22925" y2="64322"/>
                        <a14:foregroundMark x1="21739" y1="64322" x2="21739" y2="64322"/>
                        <a14:foregroundMark x1="21739" y1="64322" x2="21739" y2="64322"/>
                        <a14:foregroundMark x1="21344" y1="64322" x2="22134" y2="65327"/>
                        <a14:foregroundMark x1="22134" y1="65327" x2="22134" y2="65327"/>
                        <a14:foregroundMark x1="22530" y1="65327" x2="22530" y2="65327"/>
                        <a14:foregroundMark x1="23715" y1="65327" x2="24506" y2="65327"/>
                        <a14:foregroundMark x1="24901" y1="65327" x2="24901" y2="65327"/>
                        <a14:foregroundMark x1="26877" y1="65829" x2="26877" y2="65829"/>
                        <a14:foregroundMark x1="27668" y1="65829" x2="28854" y2="65829"/>
                        <a14:foregroundMark x1="29644" y1="65829" x2="29644" y2="65829"/>
                        <a14:foregroundMark x1="30040" y1="64824" x2="28063" y2="63317"/>
                        <a14:foregroundMark x1="26087" y1="61809" x2="26087" y2="61809"/>
                        <a14:foregroundMark x1="22925" y1="61809" x2="22925" y2="61809"/>
                        <a14:foregroundMark x1="22530" y1="62814" x2="22530" y2="62814"/>
                        <a14:foregroundMark x1="21739" y1="63317" x2="21739" y2="63317"/>
                        <a14:foregroundMark x1="20949" y1="62814" x2="20158" y2="62312"/>
                        <a14:foregroundMark x1="19368" y1="62312" x2="19368" y2="62312"/>
                        <a14:foregroundMark x1="19368" y1="62814" x2="19368" y2="62814"/>
                        <a14:foregroundMark x1="20553" y1="64322" x2="20553" y2="64322"/>
                        <a14:foregroundMark x1="21739" y1="65327" x2="22530" y2="66332"/>
                        <a14:foregroundMark x1="22925" y1="65829" x2="22925" y2="65829"/>
                        <a14:foregroundMark x1="23320" y1="65327" x2="23320" y2="65327"/>
                      </a14:backgroundRemoval>
                    </a14:imgEffect>
                  </a14:imgLayer>
                </a14:imgProps>
              </a:ext>
            </a:extLst>
          </a:blip>
          <a:srcRect l="10841" t="25571" r="8391" b="26188"/>
          <a:stretch/>
        </p:blipFill>
        <p:spPr>
          <a:xfrm>
            <a:off x="5629465" y="4770309"/>
            <a:ext cx="3644537" cy="171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53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132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The Pancreas</vt:lpstr>
      <vt:lpstr>What does the Pancreas do?</vt:lpstr>
      <vt:lpstr>Where would you find the pancreas?</vt:lpstr>
      <vt:lpstr>What does the Pancreas look like?</vt:lpstr>
      <vt:lpstr>Are there any specific parts of the Pancreas?</vt:lpstr>
      <vt:lpstr>What system does the Pancreas belong to?</vt:lpstr>
      <vt:lpstr>Interesting facts on the Pancreas?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Pancreas</dc:title>
  <dc:creator>Aaron Quigley</dc:creator>
  <cp:lastModifiedBy>Aaron Quigley</cp:lastModifiedBy>
  <cp:revision>12</cp:revision>
  <dcterms:created xsi:type="dcterms:W3CDTF">2022-02-01T11:54:04Z</dcterms:created>
  <dcterms:modified xsi:type="dcterms:W3CDTF">2022-02-16T14:15:25Z</dcterms:modified>
</cp:coreProperties>
</file>