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33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5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9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9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2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0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8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6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2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868FBFF-B449-486B-A7C6-3B5378CEB5C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27CAE30-45E6-4C25-A06E-35295038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Heart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Megan and Jacinda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doni MT Condensed" panose="02070606080606020203" pitchFamily="18" charset="0"/>
              </a:rPr>
              <a:t>What does the heart do?</a:t>
            </a:r>
            <a:endParaRPr lang="en-GB" dirty="0">
              <a:latin typeface="Bodoni MT Condensed" panose="02070606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The heart sends blood around the body so you can </a:t>
            </a:r>
            <a:r>
              <a:rPr lang="en-GB" sz="4400" dirty="0" smtClean="0"/>
              <a:t>live.</a:t>
            </a:r>
            <a:endParaRPr lang="en-GB" sz="4400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462" y="3985260"/>
            <a:ext cx="2014368" cy="204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37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doni MT Condensed" panose="02070606080606020203" pitchFamily="18" charset="0"/>
              </a:rPr>
              <a:t>Where is the heart located?</a:t>
            </a:r>
            <a:endParaRPr lang="en-GB" dirty="0">
              <a:latin typeface="Bodoni MT Condensed" panose="02070606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heart is located a little to the left of the middle of your </a:t>
            </a:r>
            <a:r>
              <a:rPr lang="en-GB" sz="3600" dirty="0" smtClean="0"/>
              <a:t>chest.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86"/>
          <a:stretch/>
        </p:blipFill>
        <p:spPr>
          <a:xfrm>
            <a:off x="7946969" y="826908"/>
            <a:ext cx="2688202" cy="227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467" y="3646515"/>
            <a:ext cx="2515206" cy="289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31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927" y="1138844"/>
            <a:ext cx="7892935" cy="46551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odoni MT Condensed" panose="02070606080606020203" pitchFamily="18" charset="0"/>
              </a:rPr>
              <a:t>What does the heart look like?</a:t>
            </a:r>
            <a:endParaRPr lang="en-GB" dirty="0">
              <a:latin typeface="Bodoni MT Condensed" panose="02070606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Your heart is sort of like a pump or two pumps in </a:t>
            </a:r>
            <a:r>
              <a:rPr lang="en-GB" sz="4000" dirty="0" smtClean="0"/>
              <a:t>one.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087" y="4169041"/>
            <a:ext cx="2619982" cy="216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5812" y="447268"/>
            <a:ext cx="1185257" cy="11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2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entaur" panose="02030504050205020304" pitchFamily="18" charset="0"/>
              </a:rPr>
              <a:t>Are there any specific parts of the heart?</a:t>
            </a:r>
            <a:endParaRPr lang="en-GB" dirty="0">
              <a:latin typeface="Centaur" panose="020305040502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The heart has a left atrium and a right </a:t>
            </a:r>
            <a:r>
              <a:rPr lang="en-GB" sz="4400" dirty="0" smtClean="0"/>
              <a:t>atrium.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302" y="2909454"/>
            <a:ext cx="3181259" cy="35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4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briola" panose="04040605051002020D02" pitchFamily="82" charset="0"/>
              </a:rPr>
              <a:t>What system does </a:t>
            </a:r>
            <a:r>
              <a:rPr lang="en-GB" dirty="0" smtClean="0">
                <a:latin typeface="Gabriola" panose="04040605051002020D02" pitchFamily="82" charset="0"/>
              </a:rPr>
              <a:t>the </a:t>
            </a:r>
            <a:r>
              <a:rPr lang="en-GB" dirty="0" smtClean="0">
                <a:latin typeface="Gabriola" panose="04040605051002020D02" pitchFamily="82" charset="0"/>
              </a:rPr>
              <a:t>heart </a:t>
            </a:r>
            <a:r>
              <a:rPr lang="en-GB" dirty="0" smtClean="0">
                <a:latin typeface="Gabriola" panose="04040605051002020D02" pitchFamily="82" charset="0"/>
              </a:rPr>
              <a:t>belong </a:t>
            </a:r>
            <a:r>
              <a:rPr lang="en-GB" dirty="0" smtClean="0">
                <a:latin typeface="Gabriola" panose="04040605051002020D02" pitchFamily="82" charset="0"/>
              </a:rPr>
              <a:t>to?</a:t>
            </a:r>
            <a:endParaRPr lang="en-GB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system the heart belongs to is the circulatory </a:t>
            </a:r>
            <a:r>
              <a:rPr lang="en-GB" sz="4000" dirty="0" smtClean="0"/>
              <a:t>system.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954" t="8226" r="23459" b="7693"/>
          <a:stretch/>
        </p:blipFill>
        <p:spPr>
          <a:xfrm>
            <a:off x="9742517" y="4419444"/>
            <a:ext cx="1737359" cy="176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65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947650"/>
            <a:ext cx="3642297" cy="8645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odoni MT Condensed" panose="02070606080606020203" pitchFamily="18" charset="0"/>
              </a:rPr>
              <a:t>Interesting facts on the </a:t>
            </a:r>
            <a:r>
              <a:rPr lang="en-GB" dirty="0" smtClean="0">
                <a:latin typeface="Bodoni MT Condensed" panose="02070606080606020203" pitchFamily="18" charset="0"/>
              </a:rPr>
              <a:t>heart.</a:t>
            </a:r>
            <a:endParaRPr lang="en-GB" dirty="0">
              <a:latin typeface="Bodoni MT Condensed" panose="020706060806060202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502132"/>
            <a:ext cx="5437845" cy="343405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average size of a heart is the size of a adult </a:t>
            </a:r>
            <a:r>
              <a:rPr lang="en-GB" sz="2800" dirty="0" smtClean="0"/>
              <a:t>fist.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Your heart will </a:t>
            </a:r>
            <a:r>
              <a:rPr lang="en-GB" sz="2800" dirty="0" smtClean="0"/>
              <a:t>beat </a:t>
            </a:r>
            <a:r>
              <a:rPr lang="en-GB" sz="2800" dirty="0" smtClean="0"/>
              <a:t>about 115,000 times each </a:t>
            </a:r>
            <a:r>
              <a:rPr lang="en-GB" sz="2800" dirty="0" smtClean="0"/>
              <a:t>day.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Each day your heart pumps about 2,000 gallons of </a:t>
            </a:r>
            <a:r>
              <a:rPr lang="en-GB" sz="2800" dirty="0" smtClean="0"/>
              <a:t>blood around the body.</a:t>
            </a:r>
            <a:endParaRPr lang="en-GB" sz="2800" dirty="0" smtClean="0"/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046" y="1097281"/>
            <a:ext cx="1296786" cy="22857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00" y="3614479"/>
            <a:ext cx="4106138" cy="24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25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94</TotalTime>
  <Words>150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Bodoni MT Condensed</vt:lpstr>
      <vt:lpstr>Centaur</vt:lpstr>
      <vt:lpstr>Corbel</vt:lpstr>
      <vt:lpstr>Gabriola</vt:lpstr>
      <vt:lpstr>Basis</vt:lpstr>
      <vt:lpstr>The Heart</vt:lpstr>
      <vt:lpstr>What does the heart do?</vt:lpstr>
      <vt:lpstr>Where is the heart located?</vt:lpstr>
      <vt:lpstr>What does the heart look like?</vt:lpstr>
      <vt:lpstr>Are there any specific parts of the heart?</vt:lpstr>
      <vt:lpstr>What system does the heart belong to?</vt:lpstr>
      <vt:lpstr>Interesting facts on the heart.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</dc:title>
  <dc:creator>Megan Walker</dc:creator>
  <cp:lastModifiedBy>Jacinda Greenaway</cp:lastModifiedBy>
  <cp:revision>15</cp:revision>
  <dcterms:created xsi:type="dcterms:W3CDTF">2022-02-02T13:32:44Z</dcterms:created>
  <dcterms:modified xsi:type="dcterms:W3CDTF">2022-02-16T14:51:48Z</dcterms:modified>
</cp:coreProperties>
</file>