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69" r:id="rId5"/>
    <p:sldId id="271" r:id="rId6"/>
    <p:sldId id="272" r:id="rId7"/>
    <p:sldId id="273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2C67-9B0F-46A6-9309-D8163B8C45F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2CDE-1E21-4BDE-95FB-D2E77891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9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2C67-9B0F-46A6-9309-D8163B8C45F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2CDE-1E21-4BDE-95FB-D2E77891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2C67-9B0F-46A6-9309-D8163B8C45F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2CDE-1E21-4BDE-95FB-D2E77891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2C67-9B0F-46A6-9309-D8163B8C45F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2CDE-1E21-4BDE-95FB-D2E77891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2C67-9B0F-46A6-9309-D8163B8C45F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2CDE-1E21-4BDE-95FB-D2E77891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2C67-9B0F-46A6-9309-D8163B8C45F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2CDE-1E21-4BDE-95FB-D2E77891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2C67-9B0F-46A6-9309-D8163B8C45F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2CDE-1E21-4BDE-95FB-D2E77891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2C67-9B0F-46A6-9309-D8163B8C45F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2CDE-1E21-4BDE-95FB-D2E77891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2C67-9B0F-46A6-9309-D8163B8C45F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2CDE-1E21-4BDE-95FB-D2E77891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2C67-9B0F-46A6-9309-D8163B8C45F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2CDE-1E21-4BDE-95FB-D2E77891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2C67-9B0F-46A6-9309-D8163B8C45F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2CDE-1E21-4BDE-95FB-D2E77891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82C67-9B0F-46A6-9309-D8163B8C45F6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92CDE-1E21-4BDE-95FB-D2E77891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87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openxmlformats.org/officeDocument/2006/relationships/image" Target="../media/image27.png"/><Relationship Id="rId4" Type="http://schemas.microsoft.com/office/2007/relationships/hdphoto" Target="../media/hdphoto12.wdp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6" Type="http://schemas.microsoft.com/office/2007/relationships/hdphoto" Target="../media/hdphoto15.wdp"/><Relationship Id="rId5" Type="http://schemas.openxmlformats.org/officeDocument/2006/relationships/image" Target="../media/image33.png"/><Relationship Id="rId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17.wdp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6" Type="http://schemas.microsoft.com/office/2007/relationships/hdphoto" Target="../media/hdphoto18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1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9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33CC"/>
                </a:solidFill>
              </a:rPr>
              <a:t>The Wonderful </a:t>
            </a:r>
            <a:r>
              <a:rPr lang="en-GB" dirty="0">
                <a:solidFill>
                  <a:srgbClr val="FF33CC"/>
                </a:solidFill>
              </a:rPr>
              <a:t>C</a:t>
            </a:r>
            <a:r>
              <a:rPr lang="en-GB" dirty="0" smtClean="0">
                <a:solidFill>
                  <a:srgbClr val="FF33CC"/>
                </a:solidFill>
              </a:rPr>
              <a:t>hristmas </a:t>
            </a:r>
            <a:endParaRPr lang="en-GB" dirty="0">
              <a:solidFill>
                <a:srgbClr val="FF33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800" dirty="0" smtClean="0">
                <a:solidFill>
                  <a:srgbClr val="FF33CC"/>
                </a:solidFill>
              </a:rPr>
              <a:t>By Aaron , Aimee and Lucinda. </a:t>
            </a:r>
            <a:endParaRPr lang="en-GB" sz="28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When they arrived at the workshop at the North </a:t>
            </a:r>
            <a:r>
              <a:rPr lang="en-GB" dirty="0"/>
              <a:t>P</a:t>
            </a:r>
            <a:r>
              <a:rPr lang="en-GB" dirty="0" smtClean="0"/>
              <a:t>ole they saw a nice elf and Mrs Claus.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3" y="2147681"/>
            <a:ext cx="11390811" cy="4587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500" y1="38222" x2="42000" y2="38000"/>
                        <a14:foregroundMark x1="44667" y1="34000" x2="54667" y2="44667"/>
                        <a14:foregroundMark x1="56000" y1="48667" x2="45667" y2="71778"/>
                        <a14:foregroundMark x1="55167" y1="45556" x2="52333" y2="54667"/>
                        <a14:foregroundMark x1="57333" y1="46889" x2="56000" y2="70667"/>
                        <a14:foregroundMark x1="54667" y1="64222" x2="42833" y2="76667"/>
                        <a14:foregroundMark x1="53500" y1="75556" x2="50500" y2="91333"/>
                        <a14:foregroundMark x1="55500" y1="75111" x2="57000" y2="99778"/>
                        <a14:foregroundMark x1="62167" y1="85111" x2="33333" y2="86667"/>
                        <a14:foregroundMark x1="48667" y1="46222" x2="31167" y2="81333"/>
                        <a14:foregroundMark x1="44667" y1="55556" x2="42000" y2="88889"/>
                        <a14:foregroundMark x1="45000" y1="54222" x2="38167" y2="82444"/>
                        <a14:foregroundMark x1="37000" y1="71556" x2="38833" y2="86222"/>
                        <a14:foregroundMark x1="32167" y1="60444" x2="40500" y2="90667"/>
                        <a14:foregroundMark x1="42000" y1="37333" x2="39333" y2="67556"/>
                        <a14:foregroundMark x1="38833" y1="34222" x2="38000" y2="68667"/>
                        <a14:foregroundMark x1="34000" y1="39556" x2="32167" y2="72444"/>
                        <a14:foregroundMark x1="41167" y1="3778" x2="51000" y2="63778"/>
                        <a14:foregroundMark x1="48667" y1="12667" x2="49833" y2="73111"/>
                        <a14:foregroundMark x1="47500" y1="9333" x2="48000" y2="15111"/>
                        <a14:foregroundMark x1="50000" y1="8000" x2="53667" y2="23333"/>
                        <a14:foregroundMark x1="46667" y1="7111" x2="38500" y2="20889"/>
                        <a14:foregroundMark x1="36167" y1="19778" x2="45000" y2="31333"/>
                        <a14:foregroundMark x1="36833" y1="25778" x2="45667" y2="31333"/>
                        <a14:foregroundMark x1="40167" y1="5333" x2="36833" y2="10222"/>
                        <a14:foregroundMark x1="43000" y1="2222" x2="45667" y2="9111"/>
                        <a14:foregroundMark x1="52333" y1="10444" x2="55500" y2="14444"/>
                        <a14:foregroundMark x1="67833" y1="30444" x2="59167" y2="44444"/>
                        <a14:foregroundMark x1="67167" y1="36222" x2="66000" y2="40000"/>
                        <a14:foregroundMark x1="69000" y1="37333" x2="68667" y2="38667"/>
                        <a14:foregroundMark x1="68167" y1="30667" x2="68167" y2="32222"/>
                        <a14:foregroundMark x1="59167" y1="90889" x2="59167" y2="90889"/>
                        <a14:foregroundMark x1="42333" y1="92222" x2="53333" y2="93111"/>
                        <a14:foregroundMark x1="35000" y1="89556" x2="50333" y2="94667"/>
                        <a14:foregroundMark x1="30667" y1="92889" x2="30667" y2="93333"/>
                        <a14:foregroundMark x1="32667" y1="93778" x2="36667" y2="94667"/>
                        <a14:foregroundMark x1="39167" y1="95778" x2="43167" y2="96889"/>
                        <a14:foregroundMark x1="58333" y1="93333" x2="61333" y2="93111"/>
                        <a14:foregroundMark x1="62167" y1="89556" x2="65333" y2="93111"/>
                        <a14:foregroundMark x1="59167" y1="72444" x2="58500" y2="64889"/>
                        <a14:foregroundMark x1="60333" y1="67556" x2="57333" y2="57111"/>
                        <a14:foregroundMark x1="55167" y1="32889" x2="50000" y2="36222"/>
                        <a14:foregroundMark x1="30167" y1="64889" x2="30500" y2="71111"/>
                        <a14:foregroundMark x1="58500" y1="36444" x2="57667" y2="44444"/>
                        <a14:foregroundMark x1="36667" y1="14222" x2="41167" y2="1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6442" y="3749041"/>
            <a:ext cx="3376965" cy="3144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1350" y1="77702" x2="41350" y2="77702"/>
                        <a14:foregroundMark x1="42405" y1="73461" x2="42405" y2="73461"/>
                        <a14:foregroundMark x1="60127" y1="73187" x2="60127" y2="73187"/>
                        <a14:foregroundMark x1="61603" y1="28044" x2="61603" y2="28044"/>
                        <a14:foregroundMark x1="37764" y1="27770" x2="37764" y2="27770"/>
                        <a14:foregroundMark x1="74262" y1="41724" x2="74262" y2="41724"/>
                        <a14:backgroundMark x1="45992" y1="92613" x2="45992" y2="92613"/>
                        <a14:backgroundMark x1="37764" y1="55951" x2="37764" y2="55951"/>
                        <a14:backgroundMark x1="76582" y1="43776" x2="76582" y2="43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59" y="4605711"/>
            <a:ext cx="2364376" cy="2461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565" y="3410748"/>
            <a:ext cx="3775165" cy="3072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58" y="5029200"/>
            <a:ext cx="1710282" cy="1828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96" y="5641939"/>
            <a:ext cx="1001486" cy="128016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6183179" y="4788695"/>
            <a:ext cx="1143276" cy="6640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thankyou</a:t>
            </a:r>
            <a:endParaRPr lang="en-GB" dirty="0"/>
          </a:p>
        </p:txBody>
      </p:sp>
      <p:sp>
        <p:nvSpPr>
          <p:cNvPr id="12" name="Oval Callout 11"/>
          <p:cNvSpPr/>
          <p:nvPr/>
        </p:nvSpPr>
        <p:spPr>
          <a:xfrm>
            <a:off x="4683605" y="5283178"/>
            <a:ext cx="768530" cy="55323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hi</a:t>
            </a:r>
            <a:endParaRPr lang="en-GB" dirty="0"/>
          </a:p>
        </p:txBody>
      </p:sp>
      <p:sp>
        <p:nvSpPr>
          <p:cNvPr id="13" name="Oval Callout 12"/>
          <p:cNvSpPr/>
          <p:nvPr/>
        </p:nvSpPr>
        <p:spPr>
          <a:xfrm flipH="1">
            <a:off x="7536474" y="4441370"/>
            <a:ext cx="1485868" cy="10114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Nice to meet you</a:t>
            </a:r>
            <a:endParaRPr lang="en-GB" dirty="0"/>
          </a:p>
        </p:txBody>
      </p:sp>
      <p:sp>
        <p:nvSpPr>
          <p:cNvPr id="14" name="Oval Callout 13"/>
          <p:cNvSpPr/>
          <p:nvPr/>
        </p:nvSpPr>
        <p:spPr>
          <a:xfrm>
            <a:off x="1815736" y="2404720"/>
            <a:ext cx="2766993" cy="17661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my best elf and my wife Mrs clause </a:t>
            </a:r>
            <a:endParaRPr lang="en-GB" dirty="0"/>
          </a:p>
        </p:txBody>
      </p:sp>
      <p:sp>
        <p:nvSpPr>
          <p:cNvPr id="15" name="Oval Callout 14"/>
          <p:cNvSpPr/>
          <p:nvPr/>
        </p:nvSpPr>
        <p:spPr>
          <a:xfrm flipH="1">
            <a:off x="9352784" y="2879191"/>
            <a:ext cx="1749828" cy="152835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Well hello there little 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2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1525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Mrs Claus offered them milk and cookies and they all had a party.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6" y="2184545"/>
            <a:ext cx="11652068" cy="4477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364" y1="78070" x2="28545" y2="82675"/>
                        <a14:foregroundMark x1="17273" y1="72368" x2="36000" y2="85746"/>
                        <a14:foregroundMark x1="26727" y1="79605" x2="37091" y2="41667"/>
                        <a14:foregroundMark x1="17455" y1="47807" x2="28727" y2="62939"/>
                        <a14:foregroundMark x1="17455" y1="52851" x2="21455" y2="63816"/>
                        <a14:foregroundMark x1="15455" y1="71491" x2="24364" y2="86842"/>
                        <a14:foregroundMark x1="42545" y1="85965" x2="54909" y2="70175"/>
                        <a14:foregroundMark x1="15091" y1="61184" x2="17091" y2="67544"/>
                        <a14:foregroundMark x1="35091" y1="62719" x2="36545" y2="59868"/>
                        <a14:foregroundMark x1="31273" y1="48904" x2="31273" y2="48904"/>
                        <a14:foregroundMark x1="29091" y1="47149" x2="27455" y2="50439"/>
                        <a14:foregroundMark x1="28182" y1="41667" x2="42182" y2="41447"/>
                        <a14:foregroundMark x1="44909" y1="38158" x2="51455" y2="37061"/>
                        <a14:foregroundMark x1="28364" y1="19079" x2="37636" y2="22368"/>
                        <a14:foregroundMark x1="71636" y1="42982" x2="72909" y2="80044"/>
                        <a14:foregroundMark x1="80727" y1="47588" x2="76727" y2="72368"/>
                        <a14:foregroundMark x1="86182" y1="53289" x2="77091" y2="67544"/>
                        <a14:foregroundMark x1="83273" y1="45395" x2="79636" y2="83333"/>
                        <a14:foregroundMark x1="62727" y1="42544" x2="69818" y2="81360"/>
                        <a14:foregroundMark x1="70364" y1="39254" x2="84364" y2="49342"/>
                        <a14:foregroundMark x1="80000" y1="38377" x2="86364" y2="43421"/>
                        <a14:foregroundMark x1="86909" y1="41228" x2="88545" y2="51754"/>
                        <a14:foregroundMark x1="66182" y1="40351" x2="66182" y2="40351"/>
                        <a14:foregroundMark x1="83455" y1="88377" x2="83455" y2="88377"/>
                        <a14:foregroundMark x1="72727" y1="87500" x2="79818" y2="85746"/>
                        <a14:foregroundMark x1="87636" y1="64693" x2="84909" y2="84211"/>
                        <a14:foregroundMark x1="63091" y1="55263" x2="66545" y2="81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89" y="4598125"/>
            <a:ext cx="914763" cy="746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5" l="991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04" y="4786447"/>
            <a:ext cx="1569448" cy="55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Then Santa took them home in the sleigh and they went to bed.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0" y="1722120"/>
            <a:ext cx="11586754" cy="4937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3422" y1="30625" x2="83422" y2="30625"/>
                        <a14:foregroundMark x1="89840" y1="35000" x2="93583" y2="38125"/>
                        <a14:foregroundMark x1="50802" y1="21875" x2="50802" y2="21875"/>
                        <a14:foregroundMark x1="93583" y1="12500" x2="93583" y2="12500"/>
                        <a14:backgroundMark x1="28877" y1="25000" x2="4813" y2="31875"/>
                        <a14:backgroundMark x1="16578" y1="11250" x2="35829" y2="34375"/>
                        <a14:backgroundMark x1="25134" y1="2500" x2="42246" y2="25625"/>
                        <a14:backgroundMark x1="8556" y1="30000" x2="21390" y2="51250"/>
                        <a14:backgroundMark x1="14973" y1="91875" x2="24599" y2="90625"/>
                        <a14:backgroundMark x1="51872" y1="94375" x2="67914" y2="91875"/>
                        <a14:backgroundMark x1="91979" y1="94375" x2="99465" y2="91875"/>
                        <a14:backgroundMark x1="86096" y1="94375" x2="86096" y2="94375"/>
                        <a14:backgroundMark x1="40642" y1="96875" x2="40642" y2="96875"/>
                        <a14:backgroundMark x1="40107" y1="93125" x2="40107" y2="93125"/>
                        <a14:backgroundMark x1="38503" y1="16250" x2="1604" y2="2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09" y="2194560"/>
            <a:ext cx="5456845" cy="3992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54" y="2522084"/>
            <a:ext cx="1174705" cy="2834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369" y1="8696" x2="83240" y2="15415"/>
                        <a14:foregroundMark x1="13966" y1="24901" x2="15084" y2="32411"/>
                        <a14:foregroundMark x1="37430" y1="26482" x2="41341" y2="27668"/>
                        <a14:foregroundMark x1="32402" y1="21739" x2="39665" y2="32016"/>
                        <a14:foregroundMark x1="20112" y1="25296" x2="15084" y2="19368"/>
                        <a14:foregroundMark x1="68715" y1="95652" x2="74302" y2="88933"/>
                        <a14:foregroundMark x1="43017" y1="90514" x2="52514" y2="91304"/>
                        <a14:foregroundMark x1="59218" y1="22530" x2="57542" y2="35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78" y="3939404"/>
            <a:ext cx="672562" cy="16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next morning, they woke up and opened their presents and played with them all day long.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975"/>
            <a:ext cx="11913326" cy="5280025"/>
          </a:xfrm>
          <a:prstGeom prst="rect">
            <a:avLst/>
          </a:prstGeom>
        </p:spPr>
      </p:pic>
      <p:sp>
        <p:nvSpPr>
          <p:cNvPr id="4" name="AutoShape 2" descr="Image result for mum clipart cartoon"/>
          <p:cNvSpPr>
            <a:spLocks noChangeAspect="1" noChangeArrowheads="1"/>
          </p:cNvSpPr>
          <p:nvPr/>
        </p:nvSpPr>
        <p:spPr bwMode="auto">
          <a:xfrm>
            <a:off x="63500" y="-1371600"/>
            <a:ext cx="156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mum clipart cartoon"/>
          <p:cNvSpPr>
            <a:spLocks noChangeAspect="1" noChangeArrowheads="1"/>
          </p:cNvSpPr>
          <p:nvPr/>
        </p:nvSpPr>
        <p:spPr bwMode="auto">
          <a:xfrm>
            <a:off x="215900" y="-1219200"/>
            <a:ext cx="156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mum clipart cartoon"/>
          <p:cNvSpPr>
            <a:spLocks noChangeAspect="1" noChangeArrowheads="1"/>
          </p:cNvSpPr>
          <p:nvPr/>
        </p:nvSpPr>
        <p:spPr bwMode="auto">
          <a:xfrm>
            <a:off x="368300" y="-1066800"/>
            <a:ext cx="156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mum clipart cartoon"/>
          <p:cNvSpPr>
            <a:spLocks noChangeAspect="1" noChangeArrowheads="1"/>
          </p:cNvSpPr>
          <p:nvPr/>
        </p:nvSpPr>
        <p:spPr bwMode="auto">
          <a:xfrm>
            <a:off x="520700" y="-914400"/>
            <a:ext cx="156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Image result for mum clipart cartoon"/>
          <p:cNvSpPr>
            <a:spLocks noChangeAspect="1" noChangeArrowheads="1"/>
          </p:cNvSpPr>
          <p:nvPr/>
        </p:nvSpPr>
        <p:spPr bwMode="auto">
          <a:xfrm>
            <a:off x="673100" y="-762000"/>
            <a:ext cx="156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2" descr="Image result for mum clipart cartoon"/>
          <p:cNvSpPr>
            <a:spLocks noChangeAspect="1" noChangeArrowheads="1"/>
          </p:cNvSpPr>
          <p:nvPr/>
        </p:nvSpPr>
        <p:spPr bwMode="auto">
          <a:xfrm>
            <a:off x="825500" y="-609600"/>
            <a:ext cx="156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4" descr="Image result for mum clipart cartoon"/>
          <p:cNvSpPr>
            <a:spLocks noChangeAspect="1" noChangeArrowheads="1"/>
          </p:cNvSpPr>
          <p:nvPr/>
        </p:nvSpPr>
        <p:spPr bwMode="auto">
          <a:xfrm>
            <a:off x="977900" y="-457200"/>
            <a:ext cx="156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6" descr="Image result for mum clipart cartoon"/>
          <p:cNvSpPr>
            <a:spLocks noChangeAspect="1" noChangeArrowheads="1"/>
          </p:cNvSpPr>
          <p:nvPr/>
        </p:nvSpPr>
        <p:spPr bwMode="auto">
          <a:xfrm>
            <a:off x="1130300" y="-304800"/>
            <a:ext cx="156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8" descr="Image result for mum clipart cartoon"/>
          <p:cNvSpPr>
            <a:spLocks noChangeAspect="1" noChangeArrowheads="1"/>
          </p:cNvSpPr>
          <p:nvPr/>
        </p:nvSpPr>
        <p:spPr bwMode="auto">
          <a:xfrm>
            <a:off x="1282700" y="-152400"/>
            <a:ext cx="156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20" descr="Image result for mum clipart cartoon"/>
          <p:cNvSpPr>
            <a:spLocks noChangeAspect="1" noChangeArrowheads="1"/>
          </p:cNvSpPr>
          <p:nvPr/>
        </p:nvSpPr>
        <p:spPr bwMode="auto">
          <a:xfrm>
            <a:off x="1435100" y="0"/>
            <a:ext cx="156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2" descr="Image result for mum clipart cartoon"/>
          <p:cNvSpPr>
            <a:spLocks noChangeAspect="1" noChangeArrowheads="1"/>
          </p:cNvSpPr>
          <p:nvPr/>
        </p:nvSpPr>
        <p:spPr bwMode="auto">
          <a:xfrm>
            <a:off x="1587500" y="152400"/>
            <a:ext cx="156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24" descr="Image result for mum clipart cartoon"/>
          <p:cNvSpPr>
            <a:spLocks noChangeAspect="1" noChangeArrowheads="1"/>
          </p:cNvSpPr>
          <p:nvPr/>
        </p:nvSpPr>
        <p:spPr bwMode="auto">
          <a:xfrm>
            <a:off x="1739900" y="304800"/>
            <a:ext cx="156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6" descr="Image result for mum clipart cartoon"/>
          <p:cNvSpPr>
            <a:spLocks noChangeAspect="1" noChangeArrowheads="1"/>
          </p:cNvSpPr>
          <p:nvPr/>
        </p:nvSpPr>
        <p:spPr bwMode="auto">
          <a:xfrm>
            <a:off x="1892300" y="457200"/>
            <a:ext cx="156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50" y="3797481"/>
            <a:ext cx="2062979" cy="21205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47" y="4008663"/>
            <a:ext cx="1650947" cy="16981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912" y1="89298" x2="12912" y2="89298"/>
                        <a14:foregroundMark x1="71019" y1="87960" x2="71019" y2="87960"/>
                        <a14:foregroundMark x1="73314" y1="91806" x2="73314" y2="91806"/>
                        <a14:foregroundMark x1="73601" y1="93729" x2="80775" y2="91639"/>
                        <a14:foregroundMark x1="67145" y1="93311" x2="75323" y2="93896"/>
                        <a14:foregroundMark x1="62841" y1="94649" x2="67432" y2="95401"/>
                        <a14:foregroundMark x1="53372" y1="24916" x2="45481" y2="84950"/>
                        <a14:foregroundMark x1="69440" y1="28010" x2="28551" y2="61538"/>
                        <a14:foregroundMark x1="74892" y1="79013" x2="74892" y2="79013"/>
                        <a14:foregroundMark x1="73601" y1="91806" x2="68723" y2="96154"/>
                        <a14:foregroundMark x1="69440" y1="92559" x2="81492" y2="90635"/>
                        <a14:foregroundMark x1="78192" y1="95234" x2="87661" y2="93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70" y="1959428"/>
            <a:ext cx="3996677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37805"/>
            <a:ext cx="9144000" cy="1472157"/>
          </a:xfrm>
        </p:spPr>
        <p:txBody>
          <a:bodyPr/>
          <a:lstStyle/>
          <a:p>
            <a:r>
              <a:rPr lang="en-GB" dirty="0" smtClean="0">
                <a:solidFill>
                  <a:srgbClr val="FF33CC"/>
                </a:solidFill>
              </a:rPr>
              <a:t>THE END</a:t>
            </a:r>
            <a:endParaRPr lang="en-GB" dirty="0">
              <a:solidFill>
                <a:srgbClr val="FF33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057" y="3628164"/>
            <a:ext cx="9144000" cy="1655762"/>
          </a:xfrm>
        </p:spPr>
        <p:txBody>
          <a:bodyPr/>
          <a:lstStyle/>
          <a:p>
            <a:r>
              <a:rPr lang="en-GB" dirty="0" smtClean="0">
                <a:solidFill>
                  <a:srgbClr val="FF33CC"/>
                </a:solidFill>
              </a:rPr>
              <a:t>Hope you enjoyed the story make sure you have a wonderful Christmas.</a:t>
            </a:r>
          </a:p>
          <a:p>
            <a:r>
              <a:rPr lang="en-GB" sz="3600" dirty="0" smtClean="0">
                <a:solidFill>
                  <a:srgbClr val="FF33CC"/>
                </a:solidFill>
              </a:rPr>
              <a:t>HAPPY CHRISTMAS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3555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One cold Christmas Eve, Ella and Rosie were in the living room.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5" y="2177438"/>
            <a:ext cx="10593976" cy="4859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18" l="0" r="99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2" y="3605349"/>
            <a:ext cx="1970578" cy="2926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951" y1="90576" x2="50951" y2="90576"/>
                        <a14:foregroundMark x1="38783" y1="48691" x2="36122" y2="50262"/>
                        <a14:foregroundMark x1="50951" y1="24607" x2="50951" y2="24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5294" y="3178039"/>
            <a:ext cx="3804432" cy="2858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698" y1="48227" x2="25698" y2="48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438" y="3385525"/>
            <a:ext cx="1704975" cy="268605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822960" y="365125"/>
            <a:ext cx="569436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5373" tIns="0" rIns="12537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569436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5373" tIns="0" rIns="12537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698" y1="48227" x2="25698" y2="48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438" y="3387929"/>
            <a:ext cx="1704975" cy="2686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5" y="2177438"/>
            <a:ext cx="10593976" cy="4859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0708" y1="14746" x2="40708" y2="14746"/>
                        <a14:foregroundMark x1="60619" y1="14355" x2="60619" y2="14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31" y="3178039"/>
            <a:ext cx="1635502" cy="33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617" y="341652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Mum said to get ready for bed as tomorrow was Christmas Day.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8" y="1841863"/>
            <a:ext cx="10868297" cy="4833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46" y="3069771"/>
            <a:ext cx="1515291" cy="2984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61" l="0" r="100000">
                        <a14:foregroundMark x1="53797" y1="52757" x2="53797" y2="52757"/>
                        <a14:foregroundMark x1="52954" y1="46945" x2="52954" y2="46945"/>
                        <a14:foregroundMark x1="56329" y1="23398" x2="56329" y2="23398"/>
                        <a14:foregroundMark x1="36920" y1="24739" x2="36920" y2="24739"/>
                        <a14:foregroundMark x1="53797" y1="62593" x2="53797" y2="6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6" y="3775164"/>
            <a:ext cx="1554481" cy="20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3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They went to bed and fell asleep straight away.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2" y="1802674"/>
            <a:ext cx="10737668" cy="4728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148" y="2978332"/>
            <a:ext cx="1213893" cy="1979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55" y1="9486" x2="51955" y2="9486"/>
                        <a14:foregroundMark x1="88827" y1="15810" x2="88827" y2="15810"/>
                        <a14:foregroundMark x1="66480" y1="7905" x2="66480" y2="7905"/>
                        <a14:foregroundMark x1="11173" y1="28854" x2="11173" y2="28854"/>
                        <a14:foregroundMark x1="15084" y1="30830" x2="15084" y2="30830"/>
                        <a14:foregroundMark x1="12291" y1="22925" x2="11173" y2="22925"/>
                        <a14:foregroundMark x1="37430" y1="25692" x2="37430" y2="25692"/>
                        <a14:foregroundMark x1="61453" y1="22134" x2="61453" y2="22134"/>
                        <a14:foregroundMark x1="74860" y1="12253" x2="74860" y2="12253"/>
                        <a14:foregroundMark x1="74860" y1="91304" x2="74860" y2="91304"/>
                        <a14:foregroundMark x1="49721" y1="94071" x2="49721" y2="94071"/>
                        <a14:foregroundMark x1="36313" y1="14229" x2="36313" y2="14229"/>
                        <a14:foregroundMark x1="87709" y1="25692" x2="87709" y2="25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34" y="3331029"/>
            <a:ext cx="1091974" cy="14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During the night they heard a thump on the roof.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1828800"/>
            <a:ext cx="11443062" cy="4881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94" y="3474720"/>
            <a:ext cx="5272112" cy="29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Both children came down stairs and saw Santa.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1946366"/>
            <a:ext cx="11586754" cy="4532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152" y1="38356" x2="42152" y2="38356"/>
                        <a14:foregroundMark x1="60987" y1="40639" x2="60987" y2="40639"/>
                        <a14:foregroundMark x1="19731" y1="8676" x2="19731" y2="8676"/>
                        <a14:foregroundMark x1="61883" y1="96347" x2="61883" y2="96347"/>
                        <a14:foregroundMark x1="39462" y1="93151" x2="39462" y2="93151"/>
                        <a14:foregroundMark x1="81166" y1="77626" x2="81166" y2="77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69" y="2189254"/>
            <a:ext cx="5042262" cy="4127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69" y="4415246"/>
            <a:ext cx="2484119" cy="2646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89744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19" y="4859383"/>
            <a:ext cx="1883229" cy="1998617"/>
          </a:xfrm>
          <a:prstGeom prst="rect">
            <a:avLst/>
          </a:prstGeom>
        </p:spPr>
      </p:pic>
      <p:sp>
        <p:nvSpPr>
          <p:cNvPr id="8" name="AutoShape 2" descr="Image result for girl clipart"/>
          <p:cNvSpPr>
            <a:spLocks noChangeAspect="1" noChangeArrowheads="1"/>
          </p:cNvSpPr>
          <p:nvPr/>
        </p:nvSpPr>
        <p:spPr bwMode="auto">
          <a:xfrm>
            <a:off x="63500" y="-1333500"/>
            <a:ext cx="17049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Santa offered to take them to the workshop.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1" y="1705567"/>
            <a:ext cx="10683239" cy="4853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40" y1="9132" x2="17040" y2="9132"/>
                        <a14:foregroundMark x1="40359" y1="37900" x2="40359" y2="37900"/>
                        <a14:foregroundMark x1="41704" y1="38813" x2="41704" y2="38813"/>
                        <a14:foregroundMark x1="58744" y1="39726" x2="58744" y2="39726"/>
                        <a14:foregroundMark x1="58744" y1="95890" x2="58744" y2="95890"/>
                        <a14:foregroundMark x1="42152" y1="94064" x2="42152" y2="94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19" y="2581954"/>
            <a:ext cx="2372678" cy="39625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76010" y="4132468"/>
            <a:ext cx="1724297" cy="1989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 you want to come to my workshop</a:t>
            </a:r>
            <a:endParaRPr lang="en-GB" dirty="0"/>
          </a:p>
        </p:txBody>
      </p:sp>
      <p:sp>
        <p:nvSpPr>
          <p:cNvPr id="6" name="Flowchart: Merge 5"/>
          <p:cNvSpPr/>
          <p:nvPr/>
        </p:nvSpPr>
        <p:spPr>
          <a:xfrm>
            <a:off x="8038419" y="2299063"/>
            <a:ext cx="45719" cy="45719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2" descr="Image result for   girl clipart"/>
          <p:cNvSpPr>
            <a:spLocks noChangeAspect="1" noChangeArrowheads="1"/>
          </p:cNvSpPr>
          <p:nvPr/>
        </p:nvSpPr>
        <p:spPr bwMode="auto">
          <a:xfrm>
            <a:off x="63500" y="-1333500"/>
            <a:ext cx="17049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24" y="3075804"/>
            <a:ext cx="1945413" cy="346868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030968" y="2440439"/>
            <a:ext cx="1572305" cy="12409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Yes please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17" l="0" r="100000">
                        <a14:foregroundMark x1="60326" y1="22361" x2="60326" y2="22361"/>
                        <a14:foregroundMark x1="36821" y1="26296" x2="36821" y2="26296"/>
                        <a14:foregroundMark x1="39538" y1="28887" x2="39538" y2="28887"/>
                        <a14:foregroundMark x1="53940" y1="48560" x2="53940" y2="48560"/>
                        <a14:foregroundMark x1="55842" y1="53839" x2="55842" y2="53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75" y="4428309"/>
            <a:ext cx="1441998" cy="198962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753273" y="3765012"/>
            <a:ext cx="914400" cy="104372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Yeah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3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They had to go in the sleigh to get there so they ran outside and jumped into the sleigh.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4" y="2187078"/>
            <a:ext cx="11075125" cy="4318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1609" y1="33333" x2="81609" y2="33333"/>
                        <a14:foregroundMark x1="71264" y1="30476" x2="71264" y2="30476"/>
                        <a14:foregroundMark x1="74138" y1="39048" x2="74138" y2="39048"/>
                        <a14:foregroundMark x1="67816" y1="20000" x2="67816" y2="20000"/>
                        <a14:foregroundMark x1="67241" y1="22857" x2="67241" y2="22857"/>
                        <a14:foregroundMark x1="6322" y1="48571" x2="6322" y2="48571"/>
                        <a14:foregroundMark x1="7471" y1="26667" x2="7471" y2="26667"/>
                        <a14:foregroundMark x1="5172" y1="23810" x2="5172" y2="23810"/>
                        <a14:foregroundMark x1="16667" y1="24762" x2="16667" y2="24762"/>
                        <a14:foregroundMark x1="13218" y1="13333" x2="13218" y2="13333"/>
                        <a14:foregroundMark x1="14368" y1="15238" x2="14368" y2="1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980" y="3209721"/>
            <a:ext cx="4075613" cy="2299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00" y="4206240"/>
            <a:ext cx="952637" cy="932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995" y1="11516" x2="63995" y2="11516"/>
                        <a14:foregroundMark x1="84239" y1="13244" x2="84239" y2="13244"/>
                        <a14:foregroundMark x1="46060" y1="13244" x2="46060" y2="13244"/>
                        <a14:foregroundMark x1="19158" y1="36372" x2="19158" y2="36372"/>
                        <a14:foregroundMark x1="41576" y1="29271" x2="41576" y2="29271"/>
                        <a14:foregroundMark x1="61821" y1="29271" x2="61821" y2="2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87" y="4304556"/>
            <a:ext cx="581299" cy="7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children and Santa flew up into the sky.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4" y="2187078"/>
            <a:ext cx="11075125" cy="4318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1609" y1="33333" x2="81609" y2="33333"/>
                        <a14:foregroundMark x1="71264" y1="30476" x2="71264" y2="30476"/>
                        <a14:foregroundMark x1="74138" y1="39048" x2="74138" y2="39048"/>
                        <a14:foregroundMark x1="67816" y1="20000" x2="67816" y2="20000"/>
                        <a14:foregroundMark x1="67241" y1="22857" x2="67241" y2="22857"/>
                        <a14:foregroundMark x1="6322" y1="48571" x2="6322" y2="48571"/>
                        <a14:foregroundMark x1="7471" y1="26667" x2="7471" y2="26667"/>
                        <a14:foregroundMark x1="5172" y1="23810" x2="5172" y2="23810"/>
                        <a14:foregroundMark x1="16667" y1="24762" x2="16667" y2="24762"/>
                        <a14:foregroundMark x1="13218" y1="13333" x2="13218" y2="13333"/>
                        <a14:foregroundMark x1="14368" y1="15238" x2="14368" y2="1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980" y="3209721"/>
            <a:ext cx="4075613" cy="2299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00" y="4206240"/>
            <a:ext cx="952637" cy="932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995" y1="11516" x2="63995" y2="11516"/>
                        <a14:foregroundMark x1="84239" y1="13244" x2="84239" y2="13244"/>
                        <a14:foregroundMark x1="46060" y1="13244" x2="46060" y2="13244"/>
                        <a14:foregroundMark x1="19158" y1="36372" x2="19158" y2="36372"/>
                        <a14:foregroundMark x1="41576" y1="29271" x2="41576" y2="29271"/>
                        <a14:foregroundMark x1="61821" y1="29271" x2="61821" y2="2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87" y="4304556"/>
            <a:ext cx="581299" cy="7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222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Wonderful Christmas </vt:lpstr>
      <vt:lpstr>One cold Christmas Eve, Ella and Rosie were in the living room.</vt:lpstr>
      <vt:lpstr>Mum said to get ready for bed as tomorrow was Christmas Day.</vt:lpstr>
      <vt:lpstr>They went to bed and fell asleep straight away.</vt:lpstr>
      <vt:lpstr>During the night they heard a thump on the roof.</vt:lpstr>
      <vt:lpstr>Both children came down stairs and saw Santa.</vt:lpstr>
      <vt:lpstr>Santa offered to take them to the workshop.</vt:lpstr>
      <vt:lpstr>They had to go in the sleigh to get there so they ran outside and jumped into the sleigh.</vt:lpstr>
      <vt:lpstr>The children and Santa flew up into the sky.</vt:lpstr>
      <vt:lpstr>When they arrived at the workshop at the North Pole they saw a nice elf and Mrs Claus.</vt:lpstr>
      <vt:lpstr>Mrs Claus offered them milk and cookies and they all had a party.</vt:lpstr>
      <vt:lpstr>Then Santa took them home in the sleigh and they went to bed.</vt:lpstr>
      <vt:lpstr>The next morning, they woke up and opened their presents and played with them all day long.</vt:lpstr>
      <vt:lpstr>THE END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nice elf</dc:title>
  <dc:creator>Lucinda Caskey</dc:creator>
  <cp:lastModifiedBy>Lucinda Caskey</cp:lastModifiedBy>
  <cp:revision>38</cp:revision>
  <dcterms:created xsi:type="dcterms:W3CDTF">2019-11-13T11:34:11Z</dcterms:created>
  <dcterms:modified xsi:type="dcterms:W3CDTF">2019-12-11T10:10:14Z</dcterms:modified>
</cp:coreProperties>
</file>