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3" r:id="rId5"/>
    <p:sldId id="261" r:id="rId6"/>
    <p:sldId id="260" r:id="rId7"/>
    <p:sldId id="271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02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9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9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40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7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52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2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F385434-60AC-468E-8416-30DBE7573B8C}" type="datetimeFigureOut">
              <a:rPr lang="en-GB" smtClean="0"/>
              <a:t>11/12/2019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611A3F0-F2A2-4688-A6AE-E5433E539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60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microsoft.com/office/2007/relationships/hdphoto" Target="../media/hdphoto2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image" Target="../media/image75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5" Type="http://schemas.microsoft.com/office/2007/relationships/hdphoto" Target="../media/hdphoto23.wdp"/><Relationship Id="rId10" Type="http://schemas.openxmlformats.org/officeDocument/2006/relationships/image" Target="../media/image81.png"/><Relationship Id="rId19" Type="http://schemas.openxmlformats.org/officeDocument/2006/relationships/image" Target="../media/image88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microsoft.com/office/2007/relationships/hdphoto" Target="../media/hdphoto26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microsoft.com/office/2007/relationships/hdphoto" Target="../media/hdphoto25.wdp"/><Relationship Id="rId4" Type="http://schemas.openxmlformats.org/officeDocument/2006/relationships/image" Target="../media/image94.png"/><Relationship Id="rId9" Type="http://schemas.openxmlformats.org/officeDocument/2006/relationships/image" Target="../media/image97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microsoft.com/office/2007/relationships/hdphoto" Target="../media/hdphoto15.wdp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17" Type="http://schemas.microsoft.com/office/2007/relationships/hdphoto" Target="../media/hdphoto13.wdp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openxmlformats.org/officeDocument/2006/relationships/image" Target="../media/image14.png"/><Relationship Id="rId15" Type="http://schemas.microsoft.com/office/2007/relationships/hdphoto" Target="../media/hdphoto12.wdp"/><Relationship Id="rId10" Type="http://schemas.openxmlformats.org/officeDocument/2006/relationships/image" Target="../media/image17.png"/><Relationship Id="rId19" Type="http://schemas.microsoft.com/office/2007/relationships/hdphoto" Target="../media/hdphoto14.wdp"/><Relationship Id="rId4" Type="http://schemas.microsoft.com/office/2007/relationships/hdphoto" Target="../media/hdphoto4.wdp"/><Relationship Id="rId9" Type="http://schemas.microsoft.com/office/2007/relationships/hdphoto" Target="../media/hdphoto9.wdp"/><Relationship Id="rId14" Type="http://schemas.openxmlformats.org/officeDocument/2006/relationships/image" Target="../media/image19.png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microsoft.com/office/2007/relationships/hdphoto" Target="../media/hdphoto17.wdp"/><Relationship Id="rId5" Type="http://schemas.microsoft.com/office/2007/relationships/hdphoto" Target="../media/hdphoto18.wdp"/><Relationship Id="rId15" Type="http://schemas.openxmlformats.org/officeDocument/2006/relationships/image" Target="../media/image44.png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microsoft.com/office/2007/relationships/hdphoto" Target="../media/hdphoto21.wdp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3454743" cy="1698171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Magical Christmas </a:t>
            </a:r>
            <a:b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by Poppy, Ethan and Ashton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8172"/>
            <a:ext cx="13454743" cy="5159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91" b="89431" l="2439" r="94309">
                        <a14:foregroundMark x1="66667" y1="47967" x2="56911" y2="23577"/>
                        <a14:foregroundMark x1="60976" y1="25203" x2="75610" y2="67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496" y="3156763"/>
            <a:ext cx="1581690" cy="3321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94" l="1493" r="100000">
                        <a14:foregroundMark x1="91045" y1="29839" x2="58209" y2="0"/>
                        <a14:foregroundMark x1="88060" y1="25000" x2="10448" y2="9677"/>
                        <a14:foregroundMark x1="34328" y1="22581" x2="1493" y2="6452"/>
                        <a14:foregroundMark x1="13433" y1="76613" x2="23881" y2="99194"/>
                        <a14:foregroundMark x1="47761" y1="85484" x2="62687" y2="7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975" y="3156763"/>
            <a:ext cx="2139745" cy="3217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952" y="5744627"/>
            <a:ext cx="458992" cy="3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9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11829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Then Olivia and Jimmy got the chance to make toys with all the Elves.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61" y="1922641"/>
            <a:ext cx="12360166" cy="5167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1" y="3815256"/>
            <a:ext cx="2158171" cy="3153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078" y="4410931"/>
            <a:ext cx="1280271" cy="279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852" y="4694238"/>
            <a:ext cx="1774090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0406" y="6069724"/>
            <a:ext cx="145988" cy="1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1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33788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When the presents where ready Santa told Jimmy and 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liva to put them in the sleigh.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910"/>
            <a:ext cx="12192000" cy="5171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7273" flipH="1">
            <a:off x="5922245" y="4539272"/>
            <a:ext cx="3164794" cy="2492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465" y="4562134"/>
            <a:ext cx="2158171" cy="2085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323" y="4272455"/>
            <a:ext cx="1280271" cy="2261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1974" y="4391142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87" y="4504022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34" y="6320996"/>
            <a:ext cx="239199" cy="2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528" cy="1567542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They then went to the Sleigh and they flew away into the night sky.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13" y="1567543"/>
            <a:ext cx="12193057" cy="5290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0790">
            <a:off x="6394628" y="1549963"/>
            <a:ext cx="5286657" cy="290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8614">
            <a:off x="7993116" y="1528513"/>
            <a:ext cx="1315786" cy="1980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80428" y="1546114"/>
            <a:ext cx="2137594" cy="1623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6316" y="1759666"/>
            <a:ext cx="1280271" cy="1610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715" y="3617874"/>
            <a:ext cx="2139881" cy="214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504507">
            <a:off x="8937547" y="2887350"/>
            <a:ext cx="2384740" cy="2243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8971" y="1797072"/>
            <a:ext cx="1853345" cy="2462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588" y="1797072"/>
            <a:ext cx="1853345" cy="246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2491" y="1546114"/>
            <a:ext cx="1853345" cy="2462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232" y="1567543"/>
            <a:ext cx="1853345" cy="2462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5244" y="2419363"/>
            <a:ext cx="3548180" cy="877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7955" y="2088446"/>
            <a:ext cx="3548180" cy="877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6569" y="1710735"/>
            <a:ext cx="3548180" cy="877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963" y="1588972"/>
            <a:ext cx="3548180" cy="87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937125" y="2444650"/>
            <a:ext cx="290445" cy="245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08684" y="4179747"/>
            <a:ext cx="142658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278714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Jimmy and Olivia  helped Santa to deliver all the presents.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427"/>
            <a:ext cx="12345439" cy="5804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754" y="1009744"/>
            <a:ext cx="3475021" cy="290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101" y="4449545"/>
            <a:ext cx="2139881" cy="162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172" y="4191751"/>
            <a:ext cx="1140336" cy="187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175" y="1558773"/>
            <a:ext cx="1357383" cy="1803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2193763"/>
            <a:ext cx="1787779" cy="442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687" y="1455316"/>
            <a:ext cx="1359526" cy="1804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8411" y="1799629"/>
            <a:ext cx="1792379" cy="438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08927">
            <a:off x="1737663" y="1632876"/>
            <a:ext cx="1792379" cy="43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298" y="1336293"/>
            <a:ext cx="1359526" cy="1804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914" y="1613172"/>
            <a:ext cx="2093441" cy="1005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3440" y="1251966"/>
            <a:ext cx="1359526" cy="1804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730023" y="625036"/>
            <a:ext cx="1705955" cy="22069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543" y1="19876" x2="47923" y2="21118"/>
                        <a14:foregroundMark x1="21086" y1="62112" x2="39617" y2="21118"/>
                        <a14:foregroundMark x1="22045" y1="60248" x2="20447" y2="25466"/>
                        <a14:foregroundMark x1="3195" y1="70186" x2="4153" y2="32298"/>
                        <a14:foregroundMark x1="93930" y1="91304" x2="90735" y2="31677"/>
                        <a14:foregroundMark x1="74441" y1="90062" x2="79233" y2="65217"/>
                        <a14:foregroundMark x1="83387" y1="91925" x2="81150" y2="43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2929" y="5204030"/>
            <a:ext cx="943574" cy="15335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543" y1="19876" x2="47923" y2="21118"/>
                        <a14:foregroundMark x1="21086" y1="62112" x2="39617" y2="21118"/>
                        <a14:foregroundMark x1="22045" y1="60248" x2="20447" y2="25466"/>
                        <a14:foregroundMark x1="3195" y1="70186" x2="4153" y2="32298"/>
                        <a14:foregroundMark x1="93930" y1="91304" x2="90735" y2="31677"/>
                        <a14:foregroundMark x1="74441" y1="90062" x2="79233" y2="65217"/>
                        <a14:foregroundMark x1="83387" y1="91925" x2="81150" y2="43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4061" y="4908156"/>
            <a:ext cx="1082837" cy="11007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8237" y="5267012"/>
            <a:ext cx="2800916" cy="174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79929" y="6428559"/>
            <a:ext cx="144029" cy="2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504122">
            <a:off x="9254298" y="4544041"/>
            <a:ext cx="1426588" cy="14326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8770719" y="3181740"/>
            <a:ext cx="209720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04951"/>
            <a:ext cx="12312869" cy="1358838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Santa left Jimmy and Olivia off home.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" y="1008993"/>
            <a:ext cx="12193057" cy="5849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617" y="4746505"/>
            <a:ext cx="2133785" cy="1621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926" y="3880580"/>
            <a:ext cx="4285859" cy="4029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740" y="4490451"/>
            <a:ext cx="1140051" cy="1877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003" y="3961669"/>
            <a:ext cx="1707028" cy="2206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799931" y="3685951"/>
            <a:ext cx="243515" cy="1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6124" y="0"/>
            <a:ext cx="12318124" cy="177149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next morning they went down the stairs and they saw a lot of presents. 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1771497"/>
            <a:ext cx="12296698" cy="5196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159" y="4256880"/>
            <a:ext cx="2156165" cy="2601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961" y="4996891"/>
            <a:ext cx="1749704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0" b="100000" l="6048" r="963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065" y="2145979"/>
            <a:ext cx="272722" cy="203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647" y="4826223"/>
            <a:ext cx="908383" cy="676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209" y="3261083"/>
            <a:ext cx="2158171" cy="370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688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9633" y="4449834"/>
            <a:ext cx="588757" cy="1032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744" y1="21375" x2="65696" y2="20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3934" y="4216329"/>
            <a:ext cx="1942248" cy="1766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8501" y="2555708"/>
            <a:ext cx="882969" cy="106908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869" y="4423816"/>
            <a:ext cx="142658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525" y="339329"/>
            <a:ext cx="9449439" cy="1879891"/>
          </a:xfrm>
        </p:spPr>
        <p:txBody>
          <a:bodyPr/>
          <a:lstStyle/>
          <a:p>
            <a:r>
              <a:rPr lang="en-GB" dirty="0" smtClean="0"/>
              <a:t>Can you find all 15 cookies and 4 elves on the shelf? Hope you enjoyed our story!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94302">
            <a:off x="1470379" y="-102166"/>
            <a:ext cx="847417" cy="627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83237">
            <a:off x="105417" y="866820"/>
            <a:ext cx="847417" cy="62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41803">
            <a:off x="138823" y="48652"/>
            <a:ext cx="847417" cy="6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22364">
            <a:off x="2303929" y="-34386"/>
            <a:ext cx="847417" cy="6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340" y="-213532"/>
            <a:ext cx="1426588" cy="1426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07" y="327210"/>
            <a:ext cx="1426588" cy="1426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286" y="281937"/>
            <a:ext cx="1426588" cy="14265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652" y="236664"/>
            <a:ext cx="1426588" cy="1426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0" y="2363602"/>
            <a:ext cx="12192000" cy="44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506756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One cosy night, Jimmy and Olivia were setting out milk and cookies for Santa.</a:t>
            </a:r>
            <a:endParaRPr lang="en-GB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2" y="1506757"/>
            <a:ext cx="12297101" cy="5351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7" b="100000" l="4734" r="98225">
                        <a14:foregroundMark x1="83432" y1="12416" x2="66864" y2="336"/>
                        <a14:foregroundMark x1="85799" y1="17114" x2="15976" y2="23490"/>
                        <a14:foregroundMark x1="55030" y1="47987" x2="54438" y2="60738"/>
                        <a14:foregroundMark x1="55030" y1="52349" x2="43195" y2="32550"/>
                        <a14:foregroundMark x1="65089" y1="47651" x2="53254" y2="38591"/>
                        <a14:foregroundMark x1="37870" y1="41275" x2="79882" y2="33557"/>
                        <a14:foregroundMark x1="60355" y1="44631" x2="85799" y2="33557"/>
                        <a14:foregroundMark x1="66864" y1="43624" x2="55030" y2="34228"/>
                        <a14:foregroundMark x1="53254" y1="34228" x2="50296" y2="34228"/>
                        <a14:foregroundMark x1="60355" y1="81879" x2="99408" y2="97987"/>
                        <a14:foregroundMark x1="47337" y1="86913" x2="33728" y2="96980"/>
                        <a14:foregroundMark x1="59172" y1="87919" x2="98225" y2="96980"/>
                        <a14:foregroundMark x1="47337" y1="64094" x2="47337" y2="64094"/>
                        <a14:foregroundMark x1="73964" y1="94295" x2="36686" y2="93624"/>
                        <a14:foregroundMark x1="21893" y1="91275" x2="71598" y2="88591"/>
                        <a14:backgroundMark x1="28994" y1="91275" x2="28994" y2="91275"/>
                        <a14:backgroundMark x1="30769" y1="91275" x2="27811" y2="92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601" y="3876675"/>
            <a:ext cx="1609725" cy="283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9043" y1="27985" x2="53191" y2="28731"/>
                        <a14:foregroundMark x1="30851" y1="29851" x2="33511" y2="35448"/>
                        <a14:foregroundMark x1="12234" y1="51493" x2="12234" y2="70522"/>
                        <a14:foregroundMark x1="57447" y1="31343" x2="62766" y2="25746"/>
                        <a14:foregroundMark x1="35106" y1="29851" x2="29787" y2="31716"/>
                        <a14:foregroundMark x1="28191" y1="31343" x2="28191" y2="27985"/>
                        <a14:foregroundMark x1="70745" y1="36567" x2="63298" y2="7090"/>
                        <a14:foregroundMark x1="62766" y1="25746" x2="29787" y2="4478"/>
                        <a14:foregroundMark x1="44149" y1="19403" x2="23936" y2="7836"/>
                        <a14:foregroundMark x1="14362" y1="71269" x2="14894" y2="50746"/>
                        <a14:foregroundMark x1="10638" y1="75746" x2="17553" y2="66418"/>
                        <a14:foregroundMark x1="17021" y1="72388" x2="20213" y2="49627"/>
                        <a14:foregroundMark x1="61702" y1="68657" x2="55319" y2="52239"/>
                        <a14:foregroundMark x1="47872" y1="87313" x2="53723" y2="54478"/>
                        <a14:foregroundMark x1="67021" y1="92164" x2="60638" y2="46642"/>
                        <a14:foregroundMark x1="68085" y1="94030" x2="65957" y2="97761"/>
                        <a14:foregroundMark x1="56383" y1="95522" x2="40426" y2="96642"/>
                        <a14:foregroundMark x1="48404" y1="19403" x2="59043" y2="5970"/>
                        <a14:foregroundMark x1="23936" y1="18657" x2="17553" y2="7836"/>
                        <a14:foregroundMark x1="68085" y1="95896" x2="60638" y2="95896"/>
                        <a14:foregroundMark x1="49468" y1="30597" x2="60106" y2="33582"/>
                        <a14:foregroundMark x1="67021" y1="76119" x2="65426" y2="51493"/>
                        <a14:foregroundMark x1="68617" y1="73134" x2="55319" y2="48507"/>
                        <a14:foregroundMark x1="67021" y1="74254" x2="71277" y2="65672"/>
                        <a14:foregroundMark x1="64362" y1="75746" x2="64362" y2="75746"/>
                        <a14:foregroundMark x1="70745" y1="75746" x2="70745" y2="75746"/>
                        <a14:foregroundMark x1="68617" y1="74254" x2="68085" y2="57836"/>
                        <a14:foregroundMark x1="70745" y1="74254" x2="63298" y2="5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84" y="4162425"/>
            <a:ext cx="1790700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24" y="5439103"/>
            <a:ext cx="1749974" cy="1418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848" y1="45357" x2="66848" y2="6786"/>
                        <a14:foregroundMark x1="67609" y1="9107" x2="37283" y2="9643"/>
                        <a14:foregroundMark x1="40217" y1="10714" x2="45217" y2="61071"/>
                        <a14:foregroundMark x1="40978" y1="52679" x2="15000" y2="65179"/>
                        <a14:foregroundMark x1="17826" y1="65714" x2="20000" y2="87143"/>
                        <a14:foregroundMark x1="20000" y1="86607" x2="53913" y2="94464"/>
                        <a14:foregroundMark x1="51087" y1="94464" x2="89239" y2="77500"/>
                        <a14:foregroundMark x1="84891" y1="91071" x2="51087" y2="78750"/>
                        <a14:foregroundMark x1="53152" y1="79286" x2="47391" y2="88929"/>
                        <a14:foregroundMark x1="56087" y1="16964" x2="55326" y2="61071"/>
                        <a14:foregroundMark x1="63261" y1="13036" x2="43804" y2="13036"/>
                        <a14:foregroundMark x1="43804" y1="13036" x2="56087" y2="66786"/>
                        <a14:foregroundMark x1="51087" y1="71250" x2="50326" y2="50357"/>
                        <a14:foregroundMark x1="60435" y1="70714" x2="58913" y2="16964"/>
                        <a14:foregroundMark x1="60435" y1="49821" x2="71196" y2="41964"/>
                        <a14:foregroundMark x1="72717" y1="43036" x2="79130" y2="66786"/>
                        <a14:foregroundMark x1="82065" y1="75357" x2="61087" y2="80357"/>
                        <a14:foregroundMark x1="73370" y1="64464" x2="71196" y2="45893"/>
                        <a14:foregroundMark x1="61848" y1="56607" x2="71196" y2="39643"/>
                        <a14:foregroundMark x1="62609" y1="57143" x2="69022" y2="71250"/>
                        <a14:foregroundMark x1="65435" y1="76429" x2="61087" y2="59464"/>
                        <a14:foregroundMark x1="66848" y1="70714" x2="73370" y2="50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27" y="4162425"/>
            <a:ext cx="2186482" cy="1733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9227" y="2346035"/>
            <a:ext cx="883997" cy="107298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100000" l="32000" r="70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1415" y="4010107"/>
            <a:ext cx="1428996" cy="1428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6157" y="6427236"/>
            <a:ext cx="395898" cy="3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325"/>
            <a:ext cx="12192000" cy="1325563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Jimmy and Olivia got changed into their pyjamas and went to bed.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2" y="1467467"/>
            <a:ext cx="12333889" cy="5629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043" y1="27985" x2="53191" y2="28731"/>
                        <a14:foregroundMark x1="30851" y1="29851" x2="33511" y2="35448"/>
                        <a14:foregroundMark x1="12234" y1="51493" x2="12234" y2="70522"/>
                        <a14:foregroundMark x1="57447" y1="31343" x2="62766" y2="25746"/>
                        <a14:foregroundMark x1="35106" y1="29851" x2="29787" y2="31716"/>
                        <a14:foregroundMark x1="28191" y1="31343" x2="28191" y2="27985"/>
                        <a14:foregroundMark x1="70745" y1="36567" x2="63298" y2="7090"/>
                        <a14:foregroundMark x1="62766" y1="25746" x2="29787" y2="4478"/>
                        <a14:foregroundMark x1="44149" y1="19403" x2="23936" y2="7836"/>
                        <a14:foregroundMark x1="14362" y1="71269" x2="14894" y2="50746"/>
                        <a14:foregroundMark x1="10638" y1="75746" x2="17553" y2="66418"/>
                        <a14:foregroundMark x1="17021" y1="72388" x2="20213" y2="49627"/>
                        <a14:foregroundMark x1="61702" y1="68657" x2="55319" y2="52239"/>
                        <a14:foregroundMark x1="47872" y1="87313" x2="53723" y2="54478"/>
                        <a14:foregroundMark x1="67021" y1="92164" x2="60638" y2="46642"/>
                        <a14:foregroundMark x1="68085" y1="94030" x2="65957" y2="97761"/>
                        <a14:foregroundMark x1="56383" y1="95522" x2="40426" y2="96642"/>
                        <a14:foregroundMark x1="48404" y1="19403" x2="59043" y2="5970"/>
                        <a14:foregroundMark x1="23936" y1="18657" x2="17553" y2="7836"/>
                        <a14:foregroundMark x1="68085" y1="95896" x2="60638" y2="95896"/>
                        <a14:foregroundMark x1="49468" y1="30597" x2="60106" y2="33582"/>
                        <a14:foregroundMark x1="67021" y1="76119" x2="65426" y2="51493"/>
                        <a14:foregroundMark x1="68617" y1="73134" x2="55319" y2="48507"/>
                        <a14:foregroundMark x1="67021" y1="74254" x2="71277" y2="65672"/>
                        <a14:foregroundMark x1="64362" y1="75746" x2="64362" y2="75746"/>
                        <a14:foregroundMark x1="70745" y1="75746" x2="70745" y2="75746"/>
                        <a14:foregroundMark x1="68617" y1="74254" x2="68085" y2="57836"/>
                        <a14:foregroundMark x1="70745" y1="74254" x2="63298" y2="58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548" y="2036332"/>
            <a:ext cx="2131219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065" y="1748050"/>
            <a:ext cx="1609483" cy="284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29456">
            <a:off x="2695812" y="2535270"/>
            <a:ext cx="2219325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2960" y="2378108"/>
            <a:ext cx="1924050" cy="2371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445" y="5316059"/>
            <a:ext cx="2571750" cy="1781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6828" y1="36036" x2="21145" y2="13063"/>
                        <a14:foregroundMark x1="27753" y1="20721" x2="26872" y2="19820"/>
                        <a14:foregroundMark x1="52423" y1="36036" x2="45815" y2="19820"/>
                        <a14:foregroundMark x1="45815" y1="27477" x2="46696" y2="36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416" y="5458708"/>
            <a:ext cx="2162175" cy="1065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3091" y1="41530" x2="73091" y2="39344"/>
                        <a14:foregroundMark x1="82545" y1="34973" x2="80727" y2="36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5" y="4930806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226" y1="18966" x2="58986" y2="2155"/>
                        <a14:foregroundMark x1="62673" y1="91810" x2="32258" y2="89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6548" y="5555519"/>
            <a:ext cx="2066925" cy="1500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78" l="977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735585">
            <a:off x="6733757" y="5020937"/>
            <a:ext cx="1309551" cy="1309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945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497" y="5501548"/>
            <a:ext cx="1914525" cy="119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87858" y="4489638"/>
            <a:ext cx="404142" cy="3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262638" cy="1756003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 the middle of the night Olivia heard a sound and woke Jimmy up to see what it was.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" y="1951091"/>
            <a:ext cx="12333277" cy="4991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20322">
            <a:off x="821955" y="2857669"/>
            <a:ext cx="2133785" cy="255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619" y="3503262"/>
            <a:ext cx="1609483" cy="284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97" y="4990004"/>
            <a:ext cx="1751165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259" y="5236418"/>
            <a:ext cx="2572735" cy="1780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232" y="5875838"/>
            <a:ext cx="2164268" cy="1066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882" y="4949165"/>
            <a:ext cx="1853345" cy="1853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9180" y="5241799"/>
            <a:ext cx="2072820" cy="150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697" y="5580156"/>
            <a:ext cx="1914310" cy="1194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4821" y="2103511"/>
            <a:ext cx="3029975" cy="3017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922747">
            <a:off x="9676056" y="2797800"/>
            <a:ext cx="1926503" cy="23715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061395" y="3526375"/>
            <a:ext cx="297458" cy="457200"/>
          </a:xfrm>
          <a:prstGeom prst="ellipse">
            <a:avLst/>
          </a:prstGeom>
          <a:solidFill>
            <a:srgbClr val="F4E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431058" y="3971307"/>
            <a:ext cx="225253" cy="327168"/>
          </a:xfrm>
          <a:prstGeom prst="ellipse">
            <a:avLst/>
          </a:prstGeom>
          <a:solidFill>
            <a:srgbClr val="F4E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692476"/>
            <a:ext cx="378885" cy="3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85257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Olivia and Jimmy went up to the roof to see what it was. They saw that Santa was stuck in the chimney.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257"/>
            <a:ext cx="12192000" cy="5072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38182" x2="98366" y2="64848"/>
                        <a14:foregroundMark x1="95425" y1="39394" x2="95425" y2="39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3205">
            <a:off x="9465879" y="3901918"/>
            <a:ext cx="29146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2054" y1="16889" x2="27232" y2="12000"/>
                        <a14:foregroundMark x1="85268" y1="11111" x2="69643" y2="20000"/>
                        <a14:foregroundMark x1="78571" y1="11111" x2="82589" y2="15111"/>
                        <a14:foregroundMark x1="27679" y1="49778" x2="75000" y2="79556"/>
                        <a14:foregroundMark x1="74554" y1="53333" x2="26339" y2="58222"/>
                        <a14:foregroundMark x1="14286" y1="63111" x2="21429" y2="61778"/>
                        <a14:foregroundMark x1="34821" y1="72000" x2="54911" y2="79556"/>
                        <a14:foregroundMark x1="5357" y1="53333" x2="5357" y2="53333"/>
                        <a14:foregroundMark x1="9821" y1="48444" x2="9821" y2="48444"/>
                        <a14:foregroundMark x1="15179" y1="54667" x2="15179" y2="54667"/>
                        <a14:foregroundMark x1="7589" y1="58667" x2="7589" y2="58667"/>
                        <a14:foregroundMark x1="58036" y1="59556" x2="75893" y2="58222"/>
                        <a14:foregroundMark x1="25446" y1="54667" x2="27232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3087" y="1673187"/>
            <a:ext cx="4528456" cy="3150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540" y="4008526"/>
            <a:ext cx="246825" cy="2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060"/>
            <a:ext cx="12192000" cy="1632970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Oliva got a rope and tied it to Rudolph's antlers to get Santa out.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664" y="1803655"/>
            <a:ext cx="12676533" cy="5336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011" y="4472712"/>
            <a:ext cx="2133785" cy="2554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3" b="100000" l="974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442" y="3113802"/>
            <a:ext cx="1857375" cy="246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7054" flipH="1">
            <a:off x="7822591" y="2858421"/>
            <a:ext cx="2417549" cy="2462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693" y="4468539"/>
            <a:ext cx="1853345" cy="246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46195" y="4559314"/>
            <a:ext cx="1837380" cy="2462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9881" l="1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7142">
            <a:off x="4758312" y="2334601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5933" y="4303555"/>
            <a:ext cx="3310415" cy="2889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54" y1="16889" x2="27232" y2="12000"/>
                        <a14:foregroundMark x1="85268" y1="11111" x2="69643" y2="20000"/>
                        <a14:foregroundMark x1="78571" y1="11111" x2="82589" y2="15111"/>
                        <a14:foregroundMark x1="27679" y1="49778" x2="75000" y2="79556"/>
                        <a14:foregroundMark x1="74554" y1="53333" x2="26339" y2="58222"/>
                        <a14:foregroundMark x1="14286" y1="63111" x2="21429" y2="61778"/>
                        <a14:foregroundMark x1="34821" y1="72000" x2="54911" y2="79556"/>
                        <a14:foregroundMark x1="5357" y1="53333" x2="5357" y2="53333"/>
                        <a14:foregroundMark x1="9821" y1="48444" x2="9821" y2="48444"/>
                        <a14:foregroundMark x1="15179" y1="54667" x2="15179" y2="54667"/>
                        <a14:foregroundMark x1="7589" y1="58667" x2="7589" y2="58667"/>
                        <a14:foregroundMark x1="58036" y1="59556" x2="75893" y2="58222"/>
                        <a14:foregroundMark x1="25446" y1="54667" x2="27232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942" y="1981158"/>
            <a:ext cx="4528456" cy="3150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858213">
            <a:off x="8161551" y="3877759"/>
            <a:ext cx="3865199" cy="1131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9138" y="4305461"/>
            <a:ext cx="3865199" cy="3188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14363">
            <a:off x="4569420" y="2444576"/>
            <a:ext cx="3870283" cy="3186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5715" y="3935585"/>
            <a:ext cx="1609483" cy="2840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81650" y="6537906"/>
            <a:ext cx="282213" cy="2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528" cy="1690688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Eventually they pulled him out and Santa was so thankful that he said he would take the children on a special trip.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690688"/>
            <a:ext cx="12193057" cy="5167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98524" l="0" r="100000">
                        <a14:foregroundMark x1="23656" y1="26568" x2="66129" y2="8856"/>
                        <a14:foregroundMark x1="90323" y1="23985" x2="62903" y2="8118"/>
                        <a14:foregroundMark x1="46774" y1="61993" x2="54839" y2="81919"/>
                        <a14:foregroundMark x1="53226" y1="66052" x2="36022" y2="88192"/>
                        <a14:foregroundMark x1="34946" y1="92989" x2="44086" y2="80074"/>
                        <a14:foregroundMark x1="64516" y1="91144" x2="58065" y2="83395"/>
                        <a14:foregroundMark x1="79570" y1="59410" x2="69892" y2="55351"/>
                        <a14:foregroundMark x1="27957" y1="57565" x2="23656" y2="57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765" y="2135267"/>
            <a:ext cx="1771650" cy="258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569" y="2226714"/>
            <a:ext cx="2133785" cy="255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5350" y="2075431"/>
            <a:ext cx="1609483" cy="2840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101" y="4375554"/>
            <a:ext cx="1835055" cy="246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089" y="4393212"/>
            <a:ext cx="1835055" cy="2462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099" y="4486449"/>
            <a:ext cx="2097145" cy="2462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3656" y="4486449"/>
            <a:ext cx="1911856" cy="2462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57864">
            <a:off x="474004" y="4364980"/>
            <a:ext cx="3398307" cy="28897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24359" t="42730" r="21766" b="43894"/>
          <a:stretch/>
        </p:blipFill>
        <p:spPr>
          <a:xfrm rot="20284864">
            <a:off x="1488093" y="4903584"/>
            <a:ext cx="3813313" cy="874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4887" y="4797249"/>
            <a:ext cx="3548180" cy="877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47878">
            <a:off x="8108852" y="4856832"/>
            <a:ext cx="3548180" cy="8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519" y="5954536"/>
            <a:ext cx="293924" cy="2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360" y="0"/>
            <a:ext cx="12302359" cy="1690688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Then Santa pressed his magical button and then they went to the North Pole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586" y="1879874"/>
            <a:ext cx="12533586" cy="5167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0462" flipH="1">
            <a:off x="1480791" y="2393343"/>
            <a:ext cx="1051599" cy="100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017" y="2388147"/>
            <a:ext cx="598413" cy="105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3152">
            <a:off x="2518687" y="2551079"/>
            <a:ext cx="1065578" cy="104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892" y="5804927"/>
            <a:ext cx="238549" cy="20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16818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Jimmy and Olivia went to the workshop and met all the Elves and Mrs Claus.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2221"/>
            <a:ext cx="12192000" cy="4855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4384">
            <a:off x="1472229" y="4871409"/>
            <a:ext cx="1911415" cy="1827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611" y="4418584"/>
            <a:ext cx="1282961" cy="2264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613" y="6510307"/>
            <a:ext cx="204449" cy="1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408</TotalTime>
  <Words>245</Words>
  <Application>Microsoft Office PowerPoint</Application>
  <PresentationFormat>Widescreen</PresentationFormat>
  <Paragraphs>16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Century Gothic</vt:lpstr>
      <vt:lpstr>Wingdings 3</vt:lpstr>
      <vt:lpstr>Ion Boardroom</vt:lpstr>
      <vt:lpstr>The Magical Christmas  by Poppy, Ethan and Ashton</vt:lpstr>
      <vt:lpstr>One cosy night, Jimmy and Olivia were setting out milk and cookies for Santa.</vt:lpstr>
      <vt:lpstr>Jimmy and Olivia got changed into their pyjamas and went to bed.</vt:lpstr>
      <vt:lpstr>In the middle of the night Olivia heard a sound and woke Jimmy up to see what it was.</vt:lpstr>
      <vt:lpstr>Olivia and Jimmy went up to the roof to see what it was. They saw that Santa was stuck in the chimney.</vt:lpstr>
      <vt:lpstr>Oliva got a rope and tied it to Rudolph's antlers to get Santa out.</vt:lpstr>
      <vt:lpstr>Eventually they pulled him out and Santa was so thankful that he said he would take the children on a special trip.</vt:lpstr>
      <vt:lpstr>Then Santa pressed his magical button and then they went to the North Pole</vt:lpstr>
      <vt:lpstr>Jimmy and Olivia went to the workshop and met all the Elves and Mrs Claus.</vt:lpstr>
      <vt:lpstr>Then Olivia and Jimmy got the chance to make toys with all the Elves.</vt:lpstr>
      <vt:lpstr>When the presents where ready Santa told Jimmy and Oliva to put them in the sleigh.</vt:lpstr>
      <vt:lpstr>They then went to the Sleigh and they flew away into the night sky.</vt:lpstr>
      <vt:lpstr>Jimmy and Olivia  helped Santa to deliver all the presents.</vt:lpstr>
      <vt:lpstr>Santa left Jimmy and Olivia off home.</vt:lpstr>
      <vt:lpstr>The next morning they went down the stairs and they saw a lot of presents. </vt:lpstr>
      <vt:lpstr>Can you find all 15 cookies and 4 elves on the shelf? Hope you enjoyed our story!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Ashton Michael</dc:creator>
  <cp:lastModifiedBy>Ashton Michael</cp:lastModifiedBy>
  <cp:revision>42</cp:revision>
  <dcterms:created xsi:type="dcterms:W3CDTF">2019-11-13T11:23:50Z</dcterms:created>
  <dcterms:modified xsi:type="dcterms:W3CDTF">2019-12-11T10:07:08Z</dcterms:modified>
</cp:coreProperties>
</file>