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6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91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68859"/>
      </p:ext>
    </p:extLst>
  </p:cSld>
  <p:clrMapOvr>
    <a:masterClrMapping/>
  </p:clrMapOvr>
  <p:transition spd="med" advTm="8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74830"/>
      </p:ext>
    </p:extLst>
  </p:cSld>
  <p:clrMapOvr>
    <a:masterClrMapping/>
  </p:clrMapOvr>
  <p:transition spd="med" advTm="8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94889"/>
      </p:ext>
    </p:extLst>
  </p:cSld>
  <p:clrMapOvr>
    <a:masterClrMapping/>
  </p:clrMapOvr>
  <p:transition spd="med" advTm="8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96677"/>
      </p:ext>
    </p:extLst>
  </p:cSld>
  <p:clrMapOvr>
    <a:masterClrMapping/>
  </p:clrMapOvr>
  <p:transition spd="med" advTm="8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27812"/>
      </p:ext>
    </p:extLst>
  </p:cSld>
  <p:clrMapOvr>
    <a:masterClrMapping/>
  </p:clrMapOvr>
  <p:transition spd="med" advTm="8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78460"/>
      </p:ext>
    </p:extLst>
  </p:cSld>
  <p:clrMapOvr>
    <a:masterClrMapping/>
  </p:clrMapOvr>
  <p:transition spd="med" advTm="8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9412"/>
      </p:ext>
    </p:extLst>
  </p:cSld>
  <p:clrMapOvr>
    <a:masterClrMapping/>
  </p:clrMapOvr>
  <p:transition spd="med" advTm="8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975833"/>
      </p:ext>
    </p:extLst>
  </p:cSld>
  <p:clrMapOvr>
    <a:masterClrMapping/>
  </p:clrMapOvr>
  <p:transition spd="med" advTm="8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74105"/>
      </p:ext>
    </p:extLst>
  </p:cSld>
  <p:clrMapOvr>
    <a:masterClrMapping/>
  </p:clrMapOvr>
  <p:transition spd="med" advTm="8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6929"/>
      </p:ext>
    </p:extLst>
  </p:cSld>
  <p:clrMapOvr>
    <a:masterClrMapping/>
  </p:clrMapOvr>
  <p:transition spd="med" advTm="8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56255"/>
      </p:ext>
    </p:extLst>
  </p:cSld>
  <p:clrMapOvr>
    <a:masterClrMapping/>
  </p:clrMapOvr>
  <p:transition spd="med" advTm="8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9EAB-5146-4075-B030-65597691CB1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DFC7-0410-4E15-8424-25A5FCC63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8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31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4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microsoft.com/office/2007/relationships/hdphoto" Target="../media/hdphoto12.wdp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3.png"/><Relationship Id="rId7" Type="http://schemas.openxmlformats.org/officeDocument/2006/relationships/image" Target="../media/image35.png"/><Relationship Id="rId12" Type="http://schemas.microsoft.com/office/2007/relationships/hdphoto" Target="../media/hdphoto14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microsoft.com/office/2007/relationships/hdphoto" Target="../media/hdphoto12.wdp"/><Relationship Id="rId4" Type="http://schemas.microsoft.com/office/2007/relationships/hdphoto" Target="../media/hdphoto13.wdp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://www.google.co.uk/url?sa=i&amp;rct=j&amp;q=&amp;esrc=s&amp;source=images&amp;cd=&amp;cad=rja&amp;uact=8&amp;ved=2ahUKEwjPw9PX85bmAhVTecAKHV7NCpwQjRx6BAgBEAQ&amp;url=http://www.google.co.uk/url?sa%3Di%26rct%3Dj%26q%3D%26esrc%3Ds%26source%3Dimages%26cd%3D%26ved%3D%26url%3Dhttp://clipart-library.com/snow-girl-cliparts.html%26psig%3DAOvVaw3a5q0x4uK2jnV159Csapyg%26ust%3D1575374014724377&amp;psig=AOvVaw3a5q0x4uK2jnV159Csapyg&amp;ust=1575374014724377" TargetMode="Externa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6.wdp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6.wdp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microsoft.com/office/2007/relationships/hdphoto" Target="../media/hdphoto2.wdp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microsoft.com/office/2007/relationships/hdphoto" Target="../media/hdphoto8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005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709" y="4913700"/>
            <a:ext cx="114146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Our Journey with Santa</a:t>
            </a:r>
            <a:endParaRPr lang="en-US" sz="8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21368" y="2625354"/>
            <a:ext cx="2875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By Daisy-lee and Noah.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8271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1682"/>
          </a:xfrm>
          <a:solidFill>
            <a:srgbClr val="00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next morning Adam and Emily woke their parents by jumping on their bed.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84"/>
            <a:ext cx="12177486" cy="5521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45" y="1481683"/>
            <a:ext cx="1865538" cy="3389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150" y="2192973"/>
            <a:ext cx="1731414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9896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Their parents  woke up and they all rushed downstairs to open their presents.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1690688"/>
            <a:ext cx="12180864" cy="5167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" b="100000" l="896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265" y="2850356"/>
            <a:ext cx="1381125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48" r="100000">
                        <a14:foregroundMark x1="47771" y1="26756" x2="45223" y2="25418"/>
                        <a14:foregroundMark x1="26752" y1="28763" x2="21656" y2="24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1657" y="2586037"/>
            <a:ext cx="149542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1174" y="2850356"/>
            <a:ext cx="1865538" cy="3389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82" y="4128475"/>
            <a:ext cx="1731414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70207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308114" cy="1690688"/>
          </a:xfrm>
          <a:solidFill>
            <a:srgbClr val="00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They opened their presents and Adam got an X </a:t>
            </a:r>
            <a:r>
              <a:rPr lang="en-GB" dirty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FF0000"/>
                </a:solidFill>
              </a:rPr>
              <a:t>ox One and Emily got a Barbie.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765"/>
            <a:ext cx="12338124" cy="5292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029" y="3335796"/>
            <a:ext cx="1865538" cy="303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673" y="3895945"/>
            <a:ext cx="1701325" cy="2847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781" y="3895945"/>
            <a:ext cx="1731414" cy="3139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008" y="3335796"/>
            <a:ext cx="1377815" cy="2847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4567" y="2691319"/>
            <a:ext cx="4145639" cy="4615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22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767" y="5152349"/>
            <a:ext cx="1751800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966" r="90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749" y="5319484"/>
            <a:ext cx="1115484" cy="1052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02" b="96531" l="10000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3" y="1515527"/>
            <a:ext cx="228807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2411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8029"/>
          </a:xfrm>
          <a:solidFill>
            <a:srgbClr val="00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After they opened their presents they played with them all day long.             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030"/>
            <a:ext cx="12192000" cy="5199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76" y="2440683"/>
            <a:ext cx="4488138" cy="1748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22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955" y="4306672"/>
            <a:ext cx="1466118" cy="1331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68889" y="4825801"/>
            <a:ext cx="2699946" cy="2202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0150" y="3595453"/>
            <a:ext cx="1731414" cy="3139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966" r="90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5857" y="5131215"/>
            <a:ext cx="1024882" cy="1272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9714" y="6102881"/>
            <a:ext cx="1277448" cy="7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5044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5" y="2466870"/>
            <a:ext cx="10377268" cy="4313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7" y="0"/>
            <a:ext cx="10578905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1550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8648"/>
            <a:ext cx="12192001" cy="498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8649"/>
          </a:xfrm>
          <a:solidFill>
            <a:srgbClr val="00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One snowy Christmas Eve, Adam and Emily were getting ready for Santa's arrival</a:t>
            </a:r>
            <a:r>
              <a:rPr lang="en-GB" dirty="0" smtClean="0"/>
              <a:t>. 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12" y="2293034"/>
            <a:ext cx="4140753" cy="4612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882" y1="91246" x2="35882" y2="91246"/>
                        <a14:foregroundMark x1="57059" y1="90572" x2="57059" y2="90572"/>
                        <a14:foregroundMark x1="72353" y1="85185" x2="73529" y2="99327"/>
                        <a14:foregroundMark x1="25294" y1="87205" x2="62941" y2="94613"/>
                        <a14:foregroundMark x1="24118" y1="85185" x2="68824" y2="83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1147" y="3404633"/>
            <a:ext cx="1325403" cy="282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319" y1="84838" x2="73077" y2="97834"/>
                        <a14:foregroundMark x1="70879" y1="84116" x2="34615" y2="84116"/>
                        <a14:foregroundMark x1="35714" y1="95668" x2="70879" y2="855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2105" y="3404633"/>
            <a:ext cx="173355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02" b="96531" l="10000" r="7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3402">
            <a:off x="8659742" y="3776219"/>
            <a:ext cx="228807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7121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17687"/>
          </a:xfrm>
          <a:solidFill>
            <a:srgbClr val="00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After Adam and Emily got ready for Santa's arrival they went to bed.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687"/>
            <a:ext cx="12192000" cy="5040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595" y1="85333" x2="50595" y2="85333"/>
                        <a14:foregroundMark x1="26190" y1="85333" x2="70238" y2="84667"/>
                        <a14:foregroundMark x1="76786" y1="88000" x2="63095" y2="93000"/>
                        <a14:foregroundMark x1="19643" y1="96000" x2="19643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09" y="3334777"/>
            <a:ext cx="1866900" cy="3714750"/>
          </a:xfrm>
          <a:prstGeom prst="rect">
            <a:avLst/>
          </a:prstGeom>
        </p:spPr>
      </p:pic>
      <p:sp>
        <p:nvSpPr>
          <p:cNvPr id="7" name="AutoShape 2" descr="Image result for little girl clipart no background winter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78629" y="-2447330"/>
            <a:ext cx="32575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3625078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581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006656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Suddenly, at 1 o'clock in the morning they heard a noise on the roof so they went outside and they saw </a:t>
            </a:r>
            <a:r>
              <a:rPr lang="en-GB" dirty="0">
                <a:solidFill>
                  <a:srgbClr val="C00000"/>
                </a:solidFill>
              </a:rPr>
              <a:t>S</a:t>
            </a:r>
            <a:r>
              <a:rPr lang="en-GB" dirty="0" smtClean="0">
                <a:solidFill>
                  <a:srgbClr val="C00000"/>
                </a:solidFill>
              </a:rPr>
              <a:t>anta on the </a:t>
            </a:r>
            <a:r>
              <a:rPr lang="en-GB" dirty="0" smtClean="0">
                <a:solidFill>
                  <a:srgbClr val="FF0000"/>
                </a:solidFill>
              </a:rPr>
              <a:t>roof.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56"/>
            <a:ext cx="12192000" cy="4278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87291"/>
            <a:ext cx="12192000" cy="7707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975" y1="49337" x2="37975" y2="49337"/>
                        <a14:foregroundMark x1="37975" y1="58090" x2="37975" y2="58090"/>
                        <a14:foregroundMark x1="43460" y1="57825" x2="43460" y2="57825"/>
                        <a14:foregroundMark x1="42616" y1="50928" x2="42616" y2="50928"/>
                        <a14:foregroundMark x1="37975" y1="69761" x2="37975" y2="69761"/>
                        <a14:foregroundMark x1="43460" y1="68700" x2="43460" y2="68700"/>
                        <a14:foregroundMark x1="36709" y1="67374" x2="36709" y2="67374"/>
                        <a14:foregroundMark x1="42827" y1="70822" x2="42827" y2="70822"/>
                        <a14:foregroundMark x1="36709" y1="74801" x2="36709" y2="74801"/>
                        <a14:foregroundMark x1="43249" y1="76658" x2="43249" y2="76658"/>
                        <a14:foregroundMark x1="41139" y1="76127" x2="41139" y2="76127"/>
                        <a14:foregroundMark x1="36287" y1="56499" x2="36287" y2="56499"/>
                        <a14:foregroundMark x1="36287" y1="50928" x2="36287" y2="50928"/>
                        <a14:foregroundMark x1="40506" y1="55968" x2="40506" y2="55968"/>
                        <a14:foregroundMark x1="58228" y1="50928" x2="58228" y2="50928"/>
                        <a14:foregroundMark x1="63502" y1="51194" x2="63502" y2="51194"/>
                        <a14:foregroundMark x1="67511" y1="49337" x2="55907" y2="49337"/>
                        <a14:foregroundMark x1="55696" y1="57825" x2="65401" y2="57029"/>
                        <a14:foregroundMark x1="79114" y1="49867" x2="76793" y2="58090"/>
                        <a14:foregroundMark x1="82700" y1="49072" x2="81857" y2="60743"/>
                        <a14:foregroundMark x1="78481" y1="69496" x2="84810" y2="74536"/>
                        <a14:foregroundMark x1="83966" y1="68435" x2="76160" y2="74801"/>
                        <a14:foregroundMark x1="43249" y1="48011" x2="43249" y2="48011"/>
                        <a14:foregroundMark x1="37342" y1="77719" x2="37342" y2="7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603" y="2851387"/>
            <a:ext cx="7297676" cy="3856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882" y1="91246" x2="35882" y2="91246"/>
                        <a14:foregroundMark x1="57059" y1="90572" x2="57059" y2="90572"/>
                        <a14:foregroundMark x1="72353" y1="85185" x2="73529" y2="99327"/>
                        <a14:foregroundMark x1="25294" y1="87205" x2="62941" y2="94613"/>
                        <a14:foregroundMark x1="24118" y1="85185" x2="68824" y2="83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6472" y="5081451"/>
            <a:ext cx="824202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319" y1="84838" x2="73077" y2="97834"/>
                        <a14:foregroundMark x1="70879" y1="84116" x2="34615" y2="84116"/>
                        <a14:foregroundMark x1="35714" y1="95668" x2="70879" y2="855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7373" y="5081451"/>
            <a:ext cx="951655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9"/>
          <a:stretch/>
        </p:blipFill>
        <p:spPr>
          <a:xfrm flipH="1">
            <a:off x="4376056" y="2564508"/>
            <a:ext cx="1518892" cy="1672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8850" y="2950113"/>
            <a:ext cx="2610770" cy="1195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25" y="2207922"/>
            <a:ext cx="2017257" cy="13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4048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2966"/>
          </a:xfrm>
          <a:solidFill>
            <a:srgbClr val="00FF00"/>
          </a:solidFill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</a:rPr>
              <a:t>They got a ladder from the garage and put it onto the snowy roof.  Adam and Emily climbed up the ladder onto the snowy roof to speak to </a:t>
            </a:r>
            <a:r>
              <a:rPr lang="en-GB" sz="3600" dirty="0">
                <a:solidFill>
                  <a:srgbClr val="C00000"/>
                </a:solidFill>
              </a:rPr>
              <a:t>Santa.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1882966"/>
            <a:ext cx="12192000" cy="4903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975" y1="49337" x2="37975" y2="49337"/>
                        <a14:foregroundMark x1="37975" y1="58090" x2="37975" y2="58090"/>
                        <a14:foregroundMark x1="43460" y1="57825" x2="43460" y2="57825"/>
                        <a14:foregroundMark x1="42616" y1="50928" x2="42616" y2="50928"/>
                        <a14:foregroundMark x1="37975" y1="69761" x2="37975" y2="69761"/>
                        <a14:foregroundMark x1="43460" y1="68700" x2="43460" y2="68700"/>
                        <a14:foregroundMark x1="36709" y1="67374" x2="36709" y2="67374"/>
                        <a14:foregroundMark x1="42827" y1="70822" x2="42827" y2="70822"/>
                        <a14:foregroundMark x1="36709" y1="74801" x2="36709" y2="74801"/>
                        <a14:foregroundMark x1="43249" y1="76658" x2="43249" y2="76658"/>
                        <a14:foregroundMark x1="41139" y1="76127" x2="41139" y2="76127"/>
                        <a14:foregroundMark x1="36287" y1="56499" x2="36287" y2="56499"/>
                        <a14:foregroundMark x1="36287" y1="50928" x2="36287" y2="50928"/>
                        <a14:foregroundMark x1="40506" y1="55968" x2="40506" y2="55968"/>
                        <a14:foregroundMark x1="58228" y1="50928" x2="58228" y2="50928"/>
                        <a14:foregroundMark x1="63502" y1="51194" x2="63502" y2="51194"/>
                        <a14:foregroundMark x1="67511" y1="49337" x2="55907" y2="49337"/>
                        <a14:foregroundMark x1="55696" y1="57825" x2="65401" y2="57029"/>
                        <a14:foregroundMark x1="79114" y1="49867" x2="76793" y2="58090"/>
                        <a14:foregroundMark x1="82700" y1="49072" x2="81857" y2="60743"/>
                        <a14:foregroundMark x1="78481" y1="69496" x2="84810" y2="74536"/>
                        <a14:foregroundMark x1="83966" y1="68435" x2="76160" y2="74801"/>
                        <a14:foregroundMark x1="43249" y1="48011" x2="43249" y2="48011"/>
                        <a14:foregroundMark x1="37342" y1="77719" x2="37342" y2="7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9" t="9824" r="179" b="47765"/>
          <a:stretch/>
        </p:blipFill>
        <p:spPr>
          <a:xfrm>
            <a:off x="-3933828" y="4516705"/>
            <a:ext cx="12941562" cy="236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882" y1="91246" x2="35882" y2="91246"/>
                        <a14:foregroundMark x1="57059" y1="90572" x2="57059" y2="90572"/>
                        <a14:foregroundMark x1="72353" y1="85185" x2="73529" y2="99327"/>
                        <a14:foregroundMark x1="25294" y1="87205" x2="62941" y2="94613"/>
                        <a14:foregroundMark x1="24118" y1="85185" x2="68824" y2="83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960" y="3553990"/>
            <a:ext cx="824202" cy="1717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7" b="100000" l="25105" r="67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53" y="5547142"/>
            <a:ext cx="4514850" cy="2825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1319" y1="84838" x2="73077" y2="97834"/>
                        <a14:foregroundMark x1="70879" y1="84116" x2="34615" y2="84116"/>
                        <a14:foregroundMark x1="35714" y1="95668" x2="70879" y2="855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6680" y="4152602"/>
            <a:ext cx="951655" cy="1692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7" y="2269422"/>
            <a:ext cx="1899699" cy="2914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118" y="3756442"/>
            <a:ext cx="4508534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0358" y="3021281"/>
            <a:ext cx="2448579" cy="2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59836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889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Santa </a:t>
            </a:r>
            <a:r>
              <a:rPr lang="en-GB" sz="4000" dirty="0">
                <a:solidFill>
                  <a:srgbClr val="C00000"/>
                </a:solidFill>
              </a:rPr>
              <a:t>was so kind that he took Adam and Emily for a ride around the world to help him deliver presents</a:t>
            </a:r>
            <a:r>
              <a:rPr lang="en-GB" sz="40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3" y="1882966"/>
            <a:ext cx="12192000" cy="4903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975" y1="49337" x2="37975" y2="49337"/>
                        <a14:foregroundMark x1="37975" y1="58090" x2="37975" y2="58090"/>
                        <a14:foregroundMark x1="43460" y1="57825" x2="43460" y2="57825"/>
                        <a14:foregroundMark x1="42616" y1="50928" x2="42616" y2="50928"/>
                        <a14:foregroundMark x1="37975" y1="69761" x2="37975" y2="69761"/>
                        <a14:foregroundMark x1="43460" y1="68700" x2="43460" y2="68700"/>
                        <a14:foregroundMark x1="36709" y1="67374" x2="36709" y2="67374"/>
                        <a14:foregroundMark x1="42827" y1="70822" x2="42827" y2="70822"/>
                        <a14:foregroundMark x1="36709" y1="74801" x2="36709" y2="74801"/>
                        <a14:foregroundMark x1="43249" y1="76658" x2="43249" y2="76658"/>
                        <a14:foregroundMark x1="41139" y1="76127" x2="41139" y2="76127"/>
                        <a14:foregroundMark x1="36287" y1="56499" x2="36287" y2="56499"/>
                        <a14:foregroundMark x1="36287" y1="50928" x2="36287" y2="50928"/>
                        <a14:foregroundMark x1="40506" y1="55968" x2="40506" y2="55968"/>
                        <a14:foregroundMark x1="58228" y1="50928" x2="58228" y2="50928"/>
                        <a14:foregroundMark x1="63502" y1="51194" x2="63502" y2="51194"/>
                        <a14:foregroundMark x1="67511" y1="49337" x2="55907" y2="49337"/>
                        <a14:foregroundMark x1="55696" y1="57825" x2="65401" y2="57029"/>
                        <a14:foregroundMark x1="79114" y1="49867" x2="76793" y2="58090"/>
                        <a14:foregroundMark x1="82700" y1="49072" x2="81857" y2="60743"/>
                        <a14:foregroundMark x1="78481" y1="69496" x2="84810" y2="74536"/>
                        <a14:foregroundMark x1="83966" y1="68435" x2="76160" y2="74801"/>
                        <a14:foregroundMark x1="43249" y1="48011" x2="43249" y2="48011"/>
                        <a14:foregroundMark x1="37342" y1="77719" x2="37342" y2="7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9" t="9824" r="179" b="47765"/>
          <a:stretch/>
        </p:blipFill>
        <p:spPr>
          <a:xfrm>
            <a:off x="-3933828" y="4516705"/>
            <a:ext cx="12941562" cy="2360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882" y1="91246" x2="35882" y2="91246"/>
                        <a14:foregroundMark x1="57059" y1="90572" x2="57059" y2="90572"/>
                        <a14:foregroundMark x1="72353" y1="85185" x2="73529" y2="99327"/>
                        <a14:foregroundMark x1="25294" y1="87205" x2="62941" y2="94613"/>
                        <a14:foregroundMark x1="24118" y1="85185" x2="68824" y2="83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49" y="2773322"/>
            <a:ext cx="824202" cy="171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7" b="100000" l="25105" r="67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53" y="5547142"/>
            <a:ext cx="4514850" cy="2825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1319" y1="84838" x2="73077" y2="97834"/>
                        <a14:foregroundMark x1="70879" y1="84116" x2="34615" y2="84116"/>
                        <a14:foregroundMark x1="35714" y1="95668" x2="70879" y2="855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129" y="3021281"/>
            <a:ext cx="951655" cy="1692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7" y="2269422"/>
            <a:ext cx="1899699" cy="2914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118" y="3756442"/>
            <a:ext cx="4508534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0358" y="3021281"/>
            <a:ext cx="2448579" cy="2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58976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8429"/>
            <a:ext cx="12192000" cy="1819398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They visited England, France, Brazil, Northern Ireland, Germany and Scotland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492"/>
            <a:ext cx="4644571" cy="2166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89" y="1731365"/>
            <a:ext cx="3204257" cy="2333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14" y="1704756"/>
            <a:ext cx="3552735" cy="2224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3" y="4100405"/>
            <a:ext cx="4441370" cy="2757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41" y="4082852"/>
            <a:ext cx="4041131" cy="2717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72" y="3929098"/>
            <a:ext cx="3592927" cy="29289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2560" y="1875705"/>
            <a:ext cx="4472029" cy="1992793"/>
            <a:chOff x="1374980" y="2919469"/>
            <a:chExt cx="3704360" cy="19902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5882" y1="91246" x2="35882" y2="91246"/>
                          <a14:foregroundMark x1="57059" y1="90572" x2="57059" y2="90572"/>
                          <a14:foregroundMark x1="72353" y1="85185" x2="73529" y2="99327"/>
                          <a14:foregroundMark x1="25294" y1="87205" x2="62941" y2="94613"/>
                          <a14:foregroundMark x1="24118" y1="85185" x2="68824" y2="838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9169" y="3091332"/>
              <a:ext cx="462221" cy="9633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31319" y1="84838" x2="73077" y2="97834"/>
                          <a14:foregroundMark x1="70879" y1="84116" x2="34615" y2="84116"/>
                          <a14:foregroundMark x1="35714" y1="95668" x2="70879" y2="855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06867" y="3281814"/>
              <a:ext cx="533698" cy="9492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914" y="2919469"/>
              <a:ext cx="1065372" cy="163430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80" y="3756442"/>
              <a:ext cx="2528435" cy="10042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06150" y="3398652"/>
              <a:ext cx="1373190" cy="1511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267007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93854 0.0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27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211" y="0"/>
            <a:ext cx="12305211" cy="2006655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After they went to all the countries delivering presents, Santa took them back home.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56"/>
            <a:ext cx="12192000" cy="4278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87291"/>
            <a:ext cx="12192000" cy="7707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975" y1="49337" x2="37975" y2="49337"/>
                        <a14:foregroundMark x1="37975" y1="58090" x2="37975" y2="58090"/>
                        <a14:foregroundMark x1="43460" y1="57825" x2="43460" y2="57825"/>
                        <a14:foregroundMark x1="42616" y1="50928" x2="42616" y2="50928"/>
                        <a14:foregroundMark x1="37975" y1="69761" x2="37975" y2="69761"/>
                        <a14:foregroundMark x1="43460" y1="68700" x2="43460" y2="68700"/>
                        <a14:foregroundMark x1="36709" y1="67374" x2="36709" y2="67374"/>
                        <a14:foregroundMark x1="42827" y1="70822" x2="42827" y2="70822"/>
                        <a14:foregroundMark x1="36709" y1="74801" x2="36709" y2="74801"/>
                        <a14:foregroundMark x1="43249" y1="76658" x2="43249" y2="76658"/>
                        <a14:foregroundMark x1="41139" y1="76127" x2="41139" y2="76127"/>
                        <a14:foregroundMark x1="36287" y1="56499" x2="36287" y2="56499"/>
                        <a14:foregroundMark x1="36287" y1="50928" x2="36287" y2="50928"/>
                        <a14:foregroundMark x1="40506" y1="55968" x2="40506" y2="55968"/>
                        <a14:foregroundMark x1="58228" y1="50928" x2="58228" y2="50928"/>
                        <a14:foregroundMark x1="63502" y1="51194" x2="63502" y2="51194"/>
                        <a14:foregroundMark x1="67511" y1="49337" x2="55907" y2="49337"/>
                        <a14:foregroundMark x1="55696" y1="57825" x2="65401" y2="57029"/>
                        <a14:foregroundMark x1="79114" y1="49867" x2="76793" y2="58090"/>
                        <a14:foregroundMark x1="82700" y1="49072" x2="81857" y2="60743"/>
                        <a14:foregroundMark x1="78481" y1="69496" x2="84810" y2="74536"/>
                        <a14:foregroundMark x1="83966" y1="68435" x2="76160" y2="74801"/>
                        <a14:foregroundMark x1="43249" y1="48011" x2="43249" y2="48011"/>
                        <a14:foregroundMark x1="37342" y1="77719" x2="37342" y2="7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608" y="1317213"/>
            <a:ext cx="7297676" cy="56569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5268684" y="3915200"/>
            <a:ext cx="5936343" cy="2942800"/>
            <a:chOff x="1374980" y="2919469"/>
            <a:chExt cx="3704360" cy="1990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5882" y1="91246" x2="35882" y2="91246"/>
                          <a14:foregroundMark x1="57059" y1="90572" x2="57059" y2="90572"/>
                          <a14:foregroundMark x1="72353" y1="85185" x2="73529" y2="99327"/>
                          <a14:foregroundMark x1="25294" y1="87205" x2="62941" y2="94613"/>
                          <a14:foregroundMark x1="24118" y1="85185" x2="68824" y2="838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9169" y="3091332"/>
              <a:ext cx="462221" cy="9633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1319" y1="84838" x2="73077" y2="97834"/>
                          <a14:foregroundMark x1="70879" y1="84116" x2="34615" y2="84116"/>
                          <a14:foregroundMark x1="35714" y1="95668" x2="70879" y2="855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06867" y="3281814"/>
              <a:ext cx="533698" cy="9492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914" y="2919469"/>
              <a:ext cx="1065372" cy="16343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980" y="3756442"/>
              <a:ext cx="2528435" cy="10042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06150" y="3398652"/>
              <a:ext cx="1373190" cy="1511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287201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" y="1"/>
            <a:ext cx="12147453" cy="1662552"/>
          </a:xfrm>
          <a:solidFill>
            <a:srgbClr val="00FF0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Then they rushed back to bed before their parents woke up.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" y="1716087"/>
            <a:ext cx="12192000" cy="5040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595" y1="85333" x2="50595" y2="85333"/>
                        <a14:foregroundMark x1="26190" y1="85333" x2="70238" y2="84667"/>
                        <a14:foregroundMark x1="76786" y1="88000" x2="63095" y2="93000"/>
                        <a14:foregroundMark x1="19643" y1="96000" x2="19643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09" y="3918857"/>
            <a:ext cx="1866900" cy="3391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596" y="4236243"/>
            <a:ext cx="1733550" cy="31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882"/>
      </p:ext>
    </p:extLst>
  </p:cSld>
  <p:clrMapOvr>
    <a:masterClrMapping/>
  </p:clrMapOvr>
  <p:transition spd="med" advTm="8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220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One snowy Christmas Eve, Adam and Emily were getting ready for Santa's arrival.  </vt:lpstr>
      <vt:lpstr>After Adam and Emily got ready for Santa's arrival they went to bed.</vt:lpstr>
      <vt:lpstr>Suddenly, at 1 o'clock in the morning they heard a noise on the roof so they went outside and they saw Santa on the roof.</vt:lpstr>
      <vt:lpstr>They got a ladder from the garage and put it onto the snowy roof.  Adam and Emily climbed up the ladder onto the snowy roof to speak to Santa. </vt:lpstr>
      <vt:lpstr>Santa was so kind that he took Adam and Emily for a ride around the world to help him deliver presents. </vt:lpstr>
      <vt:lpstr>They visited England, France, Brazil, Northern Ireland, Germany and Scotland.</vt:lpstr>
      <vt:lpstr>After they went to all the countries delivering presents, Santa took them back home.</vt:lpstr>
      <vt:lpstr>Then they rushed back to bed before their parents woke up.</vt:lpstr>
      <vt:lpstr>The next morning Adam and Emily woke their parents by jumping on their bed.</vt:lpstr>
      <vt:lpstr>Their parents  woke up and they all rushed downstairs to open their presents.</vt:lpstr>
      <vt:lpstr>They opened their presents and Adam got an X Box One and Emily got a Barbie.</vt:lpstr>
      <vt:lpstr>After they opened their presents they played with them all day long.              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Moore</dc:creator>
  <cp:lastModifiedBy>Noah Moore</cp:lastModifiedBy>
  <cp:revision>33</cp:revision>
  <dcterms:created xsi:type="dcterms:W3CDTF">2019-11-13T11:33:11Z</dcterms:created>
  <dcterms:modified xsi:type="dcterms:W3CDTF">2019-12-11T09:55:41Z</dcterms:modified>
</cp:coreProperties>
</file>