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476473"/>
      </p:ext>
    </p:extLst>
  </p:cSld>
  <p:clrMapOvr>
    <a:masterClrMapping/>
  </p:clrMapOvr>
  <p:transition spd="slow" advClick="0" advTm="8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18412"/>
      </p:ext>
    </p:extLst>
  </p:cSld>
  <p:clrMapOvr>
    <a:masterClrMapping/>
  </p:clrMapOvr>
  <p:transition spd="slow" advClick="0" advTm="8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897295"/>
      </p:ext>
    </p:extLst>
  </p:cSld>
  <p:clrMapOvr>
    <a:masterClrMapping/>
  </p:clrMapOvr>
  <p:transition spd="slow" advClick="0" advTm="8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593961"/>
      </p:ext>
    </p:extLst>
  </p:cSld>
  <p:clrMapOvr>
    <a:masterClrMapping/>
  </p:clrMapOvr>
  <p:transition spd="slow" advClick="0" advTm="8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596094"/>
      </p:ext>
    </p:extLst>
  </p:cSld>
  <p:clrMapOvr>
    <a:masterClrMapping/>
  </p:clrMapOvr>
  <p:transition spd="slow" advClick="0" advTm="8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773920"/>
      </p:ext>
    </p:extLst>
  </p:cSld>
  <p:clrMapOvr>
    <a:masterClrMapping/>
  </p:clrMapOvr>
  <p:transition spd="slow" advClick="0" advTm="8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557947"/>
      </p:ext>
    </p:extLst>
  </p:cSld>
  <p:clrMapOvr>
    <a:masterClrMapping/>
  </p:clrMapOvr>
  <p:transition spd="slow" advClick="0" advTm="8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654846"/>
      </p:ext>
    </p:extLst>
  </p:cSld>
  <p:clrMapOvr>
    <a:masterClrMapping/>
  </p:clrMapOvr>
  <p:transition spd="slow" advClick="0" advTm="8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299371"/>
      </p:ext>
    </p:extLst>
  </p:cSld>
  <p:clrMapOvr>
    <a:masterClrMapping/>
  </p:clrMapOvr>
  <p:transition spd="slow" advClick="0" advTm="8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344013"/>
      </p:ext>
    </p:extLst>
  </p:cSld>
  <p:clrMapOvr>
    <a:masterClrMapping/>
  </p:clrMapOvr>
  <p:transition spd="slow" advClick="0" advTm="8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97855"/>
      </p:ext>
    </p:extLst>
  </p:cSld>
  <p:clrMapOvr>
    <a:masterClrMapping/>
  </p:clrMapOvr>
  <p:transition spd="slow" advClick="0" advTm="8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426543"/>
      </p:ext>
    </p:extLst>
  </p:cSld>
  <p:clrMapOvr>
    <a:masterClrMapping/>
  </p:clrMapOvr>
  <p:transition spd="slow" advClick="0" advTm="8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20723"/>
      </p:ext>
    </p:extLst>
  </p:cSld>
  <p:clrMapOvr>
    <a:masterClrMapping/>
  </p:clrMapOvr>
  <p:transition spd="slow" advClick="0" advTm="8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954280"/>
      </p:ext>
    </p:extLst>
  </p:cSld>
  <p:clrMapOvr>
    <a:masterClrMapping/>
  </p:clrMapOvr>
  <p:transition spd="slow" advClick="0" advTm="8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146857"/>
      </p:ext>
    </p:extLst>
  </p:cSld>
  <p:clrMapOvr>
    <a:masterClrMapping/>
  </p:clrMapOvr>
  <p:transition spd="slow" advClick="0" advTm="8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757464"/>
      </p:ext>
    </p:extLst>
  </p:cSld>
  <p:clrMapOvr>
    <a:masterClrMapping/>
  </p:clrMapOvr>
  <p:transition spd="slow" advClick="0" advTm="8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438352"/>
      </p:ext>
    </p:extLst>
  </p:cSld>
  <p:clrMapOvr>
    <a:masterClrMapping/>
  </p:clrMapOvr>
  <p:transition spd="slow" advClick="0" advTm="8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635642-B4CA-41EB-A3AD-281D475BAC31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5E65E8-5B66-47E4-8FB7-7EAAE521E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2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ransition spd="slow" advClick="0" advTm="8000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13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12" Type="http://schemas.microsoft.com/office/2007/relationships/hdphoto" Target="../media/hdphoto2.wdp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5" Type="http://schemas.openxmlformats.org/officeDocument/2006/relationships/image" Target="../media/image9.png"/><Relationship Id="rId10" Type="http://schemas.microsoft.com/office/2007/relationships/hdphoto" Target="../media/hdphoto26.wdp"/><Relationship Id="rId4" Type="http://schemas.microsoft.com/office/2007/relationships/hdphoto" Target="../media/hdphoto4.wdp"/><Relationship Id="rId9" Type="http://schemas.openxmlformats.org/officeDocument/2006/relationships/image" Target="../media/image42.png"/><Relationship Id="rId14" Type="http://schemas.microsoft.com/office/2007/relationships/hdphoto" Target="../media/hdphoto18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3.wdp"/><Relationship Id="rId3" Type="http://schemas.openxmlformats.org/officeDocument/2006/relationships/image" Target="../media/image45.png"/><Relationship Id="rId7" Type="http://schemas.microsoft.com/office/2007/relationships/hdphoto" Target="../media/hdphoto5.wdp"/><Relationship Id="rId12" Type="http://schemas.openxmlformats.org/officeDocument/2006/relationships/image" Target="../media/image10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microsoft.com/office/2007/relationships/hdphoto" Target="../media/hdphoto28.wdp"/><Relationship Id="rId5" Type="http://schemas.microsoft.com/office/2007/relationships/hdphoto" Target="../media/hdphoto2.wdp"/><Relationship Id="rId10" Type="http://schemas.openxmlformats.org/officeDocument/2006/relationships/image" Target="../media/image47.png"/><Relationship Id="rId4" Type="http://schemas.openxmlformats.org/officeDocument/2006/relationships/image" Target="../media/image8.png"/><Relationship Id="rId9" Type="http://schemas.microsoft.com/office/2007/relationships/hdphoto" Target="../media/hdphoto27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13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47.png"/><Relationship Id="rId12" Type="http://schemas.microsoft.com/office/2007/relationships/hdphoto" Target="../media/hdphoto18.wdp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6" Type="http://schemas.microsoft.com/office/2007/relationships/hdphoto" Target="../media/hdphoto27.wdp"/><Relationship Id="rId11" Type="http://schemas.openxmlformats.org/officeDocument/2006/relationships/image" Target="../media/image29.png"/><Relationship Id="rId5" Type="http://schemas.openxmlformats.org/officeDocument/2006/relationships/image" Target="../media/image46.png"/><Relationship Id="rId10" Type="http://schemas.microsoft.com/office/2007/relationships/hdphoto" Target="../media/hdphoto3.wdp"/><Relationship Id="rId4" Type="http://schemas.microsoft.com/office/2007/relationships/hdphoto" Target="../media/hdphoto5.wdp"/><Relationship Id="rId9" Type="http://schemas.openxmlformats.org/officeDocument/2006/relationships/image" Target="../media/image10.png"/><Relationship Id="rId1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6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12" Type="http://schemas.microsoft.com/office/2007/relationships/hdphoto" Target="../media/hdphoto11.wd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microsoft.com/office/2007/relationships/hdphoto" Target="../media/hdphoto9.wdp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20.png"/><Relationship Id="rId14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5.wdp"/><Relationship Id="rId3" Type="http://schemas.openxmlformats.org/officeDocument/2006/relationships/image" Target="../media/image23.png"/><Relationship Id="rId7" Type="http://schemas.microsoft.com/office/2007/relationships/hdphoto" Target="../media/hdphoto5.wdp"/><Relationship Id="rId12" Type="http://schemas.openxmlformats.org/officeDocument/2006/relationships/image" Target="../media/image2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microsoft.com/office/2007/relationships/hdphoto" Target="../media/hdphoto11.wdp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microsoft.com/office/2007/relationships/hdphoto" Target="../media/hdphoto13.wdp"/><Relationship Id="rId9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0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12" Type="http://schemas.microsoft.com/office/2007/relationships/hdphoto" Target="../media/hdphoto5.wdp"/><Relationship Id="rId2" Type="http://schemas.openxmlformats.org/officeDocument/2006/relationships/image" Target="../media/image27.png"/><Relationship Id="rId16" Type="http://schemas.microsoft.com/office/2007/relationships/hdphoto" Target="../media/hdphoto20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microsoft.com/office/2007/relationships/hdphoto" Target="../media/hdphoto17.wdp"/><Relationship Id="rId15" Type="http://schemas.openxmlformats.org/officeDocument/2006/relationships/image" Target="../media/image31.png"/><Relationship Id="rId10" Type="http://schemas.openxmlformats.org/officeDocument/2006/relationships/hyperlink" Target="https://www.google.co.uk/url?sa=i&amp;rct=j&amp;q=&amp;esrc=s&amp;source=images&amp;cd=&amp;ved=2ahUKEwiNlOyIiZfmAhXzoFwKHXL4A8kQjRx6BAgBEAQ&amp;url=https://www.netclipart.com/isee/iTbRJb_girl-winter-scarf-clipart-red-winter-hat-clipart/&amp;psig=AOvVaw3sxhsT9Mqe45dgzEcRPgUu&amp;ust=1575379750099267" TargetMode="External"/><Relationship Id="rId4" Type="http://schemas.openxmlformats.org/officeDocument/2006/relationships/image" Target="../media/image28.png"/><Relationship Id="rId9" Type="http://schemas.microsoft.com/office/2007/relationships/hdphoto" Target="../media/hdphoto4.wdp"/><Relationship Id="rId14" Type="http://schemas.microsoft.com/office/2007/relationships/hdphoto" Target="../media/hdphoto19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microsoft.com/office/2007/relationships/hdphoto" Target="../media/hdphoto21.wdp"/><Relationship Id="rId2" Type="http://schemas.openxmlformats.org/officeDocument/2006/relationships/image" Target="../media/image32.jpg"/><Relationship Id="rId16" Type="http://schemas.microsoft.com/office/2007/relationships/hdphoto" Target="../media/hdphoto23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8.wdp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35.png"/><Relationship Id="rId10" Type="http://schemas.microsoft.com/office/2007/relationships/hdphoto" Target="../media/hdphoto5.wdp"/><Relationship Id="rId4" Type="http://schemas.microsoft.com/office/2007/relationships/hdphoto" Target="../media/hdphoto17.wdp"/><Relationship Id="rId9" Type="http://schemas.openxmlformats.org/officeDocument/2006/relationships/image" Target="../media/image13.png"/><Relationship Id="rId14" Type="http://schemas.microsoft.com/office/2007/relationships/hdphoto" Target="../media/hdphoto2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13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12" Type="http://schemas.microsoft.com/office/2007/relationships/hdphoto" Target="../media/hdphoto4.wdp"/><Relationship Id="rId2" Type="http://schemas.openxmlformats.org/officeDocument/2006/relationships/image" Target="../media/image32.jpg"/><Relationship Id="rId16" Type="http://schemas.microsoft.com/office/2007/relationships/hdphoto" Target="../media/hdphoto23.wdp"/><Relationship Id="rId1" Type="http://schemas.openxmlformats.org/officeDocument/2006/relationships/slideLayout" Target="../slideLayouts/slideLayout6.xml"/><Relationship Id="rId6" Type="http://schemas.microsoft.com/office/2007/relationships/hdphoto" Target="../media/hdphoto24.wdp"/><Relationship Id="rId11" Type="http://schemas.openxmlformats.org/officeDocument/2006/relationships/image" Target="../media/image11.png"/><Relationship Id="rId5" Type="http://schemas.openxmlformats.org/officeDocument/2006/relationships/image" Target="../media/image36.png"/><Relationship Id="rId15" Type="http://schemas.openxmlformats.org/officeDocument/2006/relationships/image" Target="../media/image38.png"/><Relationship Id="rId10" Type="http://schemas.microsoft.com/office/2007/relationships/hdphoto" Target="../media/hdphoto18.wdp"/><Relationship Id="rId4" Type="http://schemas.microsoft.com/office/2007/relationships/hdphoto" Target="../media/hdphoto5.wdp"/><Relationship Id="rId9" Type="http://schemas.openxmlformats.org/officeDocument/2006/relationships/image" Target="../media/image29.png"/><Relationship Id="rId14" Type="http://schemas.microsoft.com/office/2007/relationships/hdphoto" Target="../media/hdphoto1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13.png"/><Relationship Id="rId12" Type="http://schemas.microsoft.com/office/2007/relationships/hdphoto" Target="../media/hdphoto25.wdp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37.png"/><Relationship Id="rId5" Type="http://schemas.openxmlformats.org/officeDocument/2006/relationships/image" Target="../media/image11.png"/><Relationship Id="rId10" Type="http://schemas.microsoft.com/office/2007/relationships/hdphoto" Target="../media/hdphoto24.wdp"/><Relationship Id="rId4" Type="http://schemas.microsoft.com/office/2007/relationships/hdphoto" Target="../media/hdphoto18.wdp"/><Relationship Id="rId9" Type="http://schemas.openxmlformats.org/officeDocument/2006/relationships/image" Target="../media/image36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13" Type="http://schemas.openxmlformats.org/officeDocument/2006/relationships/image" Target="../media/image29.png"/><Relationship Id="rId3" Type="http://schemas.openxmlformats.org/officeDocument/2006/relationships/image" Target="../media/image11.png"/><Relationship Id="rId7" Type="http://schemas.openxmlformats.org/officeDocument/2006/relationships/image" Target="../media/image41.png"/><Relationship Id="rId12" Type="http://schemas.microsoft.com/office/2007/relationships/hdphoto" Target="../media/hdphoto2.wdp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microsoft.com/office/2007/relationships/hdphoto" Target="../media/hdphoto26.wdp"/><Relationship Id="rId4" Type="http://schemas.microsoft.com/office/2007/relationships/hdphoto" Target="../media/hdphoto4.wdp"/><Relationship Id="rId9" Type="http://schemas.openxmlformats.org/officeDocument/2006/relationships/image" Target="../media/image42.png"/><Relationship Id="rId1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7407"/>
            <a:ext cx="9144000" cy="2387600"/>
          </a:xfrm>
        </p:spPr>
        <p:txBody>
          <a:bodyPr/>
          <a:lstStyle/>
          <a:p>
            <a:r>
              <a:rPr lang="en-GB" dirty="0" smtClean="0"/>
              <a:t>Jimmy's Adventure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9" b="98871" l="3056" r="97222">
                        <a14:foregroundMark x1="43333" y1="32957" x2="43333" y2="32957"/>
                        <a14:foregroundMark x1="62778" y1="32280" x2="62778" y2="32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44" y="3313886"/>
            <a:ext cx="1444095" cy="1835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4" b="97274" l="145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82" y="3024232"/>
            <a:ext cx="3297126" cy="2719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072">
            <a:off x="10270026" y="19187"/>
            <a:ext cx="1626655" cy="2860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6" b="89886" l="9916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241">
            <a:off x="-164062" y="127147"/>
            <a:ext cx="2220798" cy="325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23" b="100000" l="200" r="100000">
                        <a14:foregroundMark x1="30400" y1="55288" x2="30400" y2="55288"/>
                        <a14:foregroundMark x1="49000" y1="25240" x2="49000" y2="25240"/>
                        <a14:foregroundMark x1="44400" y1="36779" x2="44400" y2="36779"/>
                        <a14:foregroundMark x1="20200" y1="28125" x2="20200" y2="28125"/>
                        <a14:foregroundMark x1="25000" y1="68990" x2="25000" y2="68990"/>
                        <a14:foregroundMark x1="16200" y1="15625" x2="16200" y2="15625"/>
                        <a14:foregroundMark x1="4800" y1="59135" x2="200" y2="61058"/>
                        <a14:foregroundMark x1="47000" y1="18510" x2="51800" y2="1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6349" y="5013193"/>
            <a:ext cx="4309001" cy="17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40223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Once they landed Mrs. Claus came out to meet Jimmy and took him into the workshop.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998"/>
            <a:ext cx="12192000" cy="4572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23" b="100000" l="200" r="100000">
                        <a14:foregroundMark x1="30400" y1="55288" x2="30400" y2="55288"/>
                        <a14:foregroundMark x1="49000" y1="25240" x2="49000" y2="25240"/>
                        <a14:foregroundMark x1="44400" y1="36779" x2="44400" y2="36779"/>
                        <a14:foregroundMark x1="20200" y1="28125" x2="20200" y2="28125"/>
                        <a14:foregroundMark x1="25000" y1="68990" x2="25000" y2="68990"/>
                        <a14:foregroundMark x1="16200" y1="15625" x2="16200" y2="15625"/>
                        <a14:foregroundMark x1="4800" y1="59135" x2="200" y2="61058"/>
                        <a14:foregroundMark x1="47000" y1="18510" x2="51800" y2="1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5243" y="5512526"/>
            <a:ext cx="1946539" cy="13454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flipH="1">
            <a:off x="4490810" y="4397748"/>
            <a:ext cx="1132429" cy="1923958"/>
            <a:chOff x="3964433" y="4459085"/>
            <a:chExt cx="1705005" cy="19318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6193" y1="33615" x2="66193" y2="33615"/>
                          <a14:foregroundMark x1="66193" y1="33615" x2="66572" y2="27385"/>
                          <a14:foregroundMark x1="64299" y1="30154" x2="63068" y2="30462"/>
                          <a14:foregroundMark x1="43750" y1="35308" x2="49905" y2="29462"/>
                          <a14:foregroundMark x1="47633" y1="33615" x2="47633" y2="33615"/>
                          <a14:foregroundMark x1="47254" y1="33923" x2="45265" y2="36000"/>
                          <a14:foregroundMark x1="45265" y1="36692" x2="43750" y2="29077"/>
                          <a14:foregroundMark x1="49148" y1="35000" x2="48769" y2="29077"/>
                          <a14:foregroundMark x1="62216" y1="94385" x2="62216" y2="94385"/>
                          <a14:foregroundMark x1="46686" y1="93846" x2="46686" y2="9384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897460">
              <a:off x="4129530" y="5001914"/>
              <a:ext cx="1539908" cy="138903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54207">
              <a:off x="3964433" y="4459085"/>
              <a:ext cx="1435710" cy="121332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750" l="1750" r="100000">
                          <a14:foregroundMark x1="15750" y1="71750" x2="15750" y2="71750"/>
                          <a14:foregroundMark x1="12750" y1="49250" x2="12750" y2="49250"/>
                          <a14:foregroundMark x1="12750" y1="49250" x2="11000" y2="49750"/>
                          <a14:foregroundMark x1="11000" y1="47500" x2="11000" y2="47500"/>
                          <a14:foregroundMark x1="12750" y1="46000" x2="12750" y2="46000"/>
                          <a14:foregroundMark x1="12750" y1="46000" x2="12750" y2="46000"/>
                          <a14:foregroundMark x1="18000" y1="48000" x2="18000" y2="48000"/>
                          <a14:foregroundMark x1="89250" y1="48500" x2="89250" y2="48500"/>
                          <a14:foregroundMark x1="89250" y1="48750" x2="89250" y2="48750"/>
                          <a14:foregroundMark x1="84250" y1="46750" x2="84250" y2="46750"/>
                          <a14:foregroundMark x1="84250" y1="46750" x2="84250" y2="46750"/>
                          <a14:foregroundMark x1="81250" y1="52250" x2="81250" y2="52250"/>
                          <a14:foregroundMark x1="81250" y1="52250" x2="81250" y2="52250"/>
                          <a14:foregroundMark x1="83250" y1="54750" x2="83250" y2="54750"/>
                          <a14:foregroundMark x1="88000" y1="52750" x2="88000" y2="52750"/>
                          <a14:foregroundMark x1="12750" y1="55250" x2="12750" y2="55250"/>
                          <a14:foregroundMark x1="13250" y1="42500" x2="13250" y2="4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279" y="4882801"/>
              <a:ext cx="520409" cy="52040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94" b="97274" l="145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70" y="4408240"/>
            <a:ext cx="1628908" cy="2208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436" l="0" r="100000">
                        <a14:foregroundMark x1="24895" y1="89423" x2="24895" y2="89423"/>
                        <a14:foregroundMark x1="41561" y1="85897" x2="41561" y2="85897"/>
                        <a14:foregroundMark x1="6751" y1="90385" x2="6751" y2="90385"/>
                        <a14:foregroundMark x1="4430" y1="84615" x2="21097" y2="88141"/>
                        <a14:foregroundMark x1="25738" y1="88141" x2="41561" y2="88141"/>
                        <a14:foregroundMark x1="41561" y1="88141" x2="72574" y2="87179"/>
                        <a14:foregroundMark x1="73418" y1="82372" x2="57384" y2="88141"/>
                        <a14:foregroundMark x1="28692" y1="90385" x2="28692" y2="90385"/>
                        <a14:foregroundMark x1="28692" y1="90385" x2="28692" y2="77885"/>
                        <a14:foregroundMark x1="21941" y1="82372" x2="21941" y2="82372"/>
                        <a14:foregroundMark x1="66456" y1="91667" x2="66456" y2="91667"/>
                        <a14:foregroundMark x1="56751" y1="92949" x2="56751" y2="92949"/>
                        <a14:foregroundMark x1="35443" y1="92949" x2="35443" y2="92949"/>
                        <a14:foregroundMark x1="43038" y1="90385" x2="43038" y2="90385"/>
                        <a14:foregroundMark x1="55907" y1="90385" x2="92194" y2="95192"/>
                        <a14:foregroundMark x1="83966" y1="96154" x2="83966" y2="96154"/>
                        <a14:foregroundMark x1="74895" y1="97436" x2="62658" y2="97436"/>
                        <a14:foregroundMark x1="57384" y1="80128" x2="57384" y2="80128"/>
                        <a14:foregroundMark x1="41561" y1="81410" x2="41561" y2="81410"/>
                        <a14:backgroundMark x1="55907" y1="23718" x2="55907" y2="23718"/>
                        <a14:backgroundMark x1="84810" y1="87179" x2="84810" y2="87179"/>
                        <a14:backgroundMark x1="2954" y1="66346" x2="2954" y2="66346"/>
                        <a14:backgroundMark x1="33966" y1="80128" x2="33966" y2="80128"/>
                        <a14:backgroundMark x1="33966" y1="80128" x2="33966" y2="80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44" y="5189848"/>
            <a:ext cx="2259779" cy="1590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75" y="3263954"/>
            <a:ext cx="1720283" cy="279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7959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993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Once Jimmy went into the workshop an Elf came and welcomed Jimmy, and took him a tour around the workshop.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67" y="1995054"/>
            <a:ext cx="12192000" cy="4862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7" y="4426527"/>
            <a:ext cx="974065" cy="1584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4" b="97274" l="145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96" y="5154757"/>
            <a:ext cx="1263231" cy="171276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flipH="1">
            <a:off x="1407478" y="4426527"/>
            <a:ext cx="904150" cy="1344757"/>
            <a:chOff x="3964433" y="4459085"/>
            <a:chExt cx="1705005" cy="19318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66193" y1="33615" x2="66193" y2="33615"/>
                          <a14:foregroundMark x1="66193" y1="33615" x2="66572" y2="27385"/>
                          <a14:foregroundMark x1="64299" y1="30154" x2="63068" y2="30462"/>
                          <a14:foregroundMark x1="43750" y1="35308" x2="49905" y2="29462"/>
                          <a14:foregroundMark x1="47633" y1="33615" x2="47633" y2="33615"/>
                          <a14:foregroundMark x1="47254" y1="33923" x2="45265" y2="36000"/>
                          <a14:foregroundMark x1="45265" y1="36692" x2="43750" y2="29077"/>
                          <a14:foregroundMark x1="49148" y1="35000" x2="48769" y2="29077"/>
                          <a14:foregroundMark x1="62216" y1="94385" x2="62216" y2="94385"/>
                          <a14:foregroundMark x1="46686" y1="93846" x2="46686" y2="9384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897460">
              <a:off x="4129530" y="5001914"/>
              <a:ext cx="1539908" cy="13890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54207">
              <a:off x="3964433" y="4459085"/>
              <a:ext cx="1435710" cy="12133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750" l="1750" r="100000">
                          <a14:foregroundMark x1="15750" y1="71750" x2="15750" y2="71750"/>
                          <a14:foregroundMark x1="12750" y1="49250" x2="12750" y2="49250"/>
                          <a14:foregroundMark x1="12750" y1="49250" x2="11000" y2="49750"/>
                          <a14:foregroundMark x1="11000" y1="47500" x2="11000" y2="47500"/>
                          <a14:foregroundMark x1="12750" y1="46000" x2="12750" y2="46000"/>
                          <a14:foregroundMark x1="12750" y1="46000" x2="12750" y2="46000"/>
                          <a14:foregroundMark x1="18000" y1="48000" x2="18000" y2="48000"/>
                          <a14:foregroundMark x1="89250" y1="48500" x2="89250" y2="48500"/>
                          <a14:foregroundMark x1="89250" y1="48750" x2="89250" y2="48750"/>
                          <a14:foregroundMark x1="84250" y1="46750" x2="84250" y2="46750"/>
                          <a14:foregroundMark x1="84250" y1="46750" x2="84250" y2="46750"/>
                          <a14:foregroundMark x1="81250" y1="52250" x2="81250" y2="52250"/>
                          <a14:foregroundMark x1="81250" y1="52250" x2="81250" y2="52250"/>
                          <a14:foregroundMark x1="83250" y1="54750" x2="83250" y2="54750"/>
                          <a14:foregroundMark x1="88000" y1="52750" x2="88000" y2="52750"/>
                          <a14:foregroundMark x1="12750" y1="55250" x2="12750" y2="55250"/>
                          <a14:foregroundMark x1="13250" y1="42500" x2="13250" y2="4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279" y="4882801"/>
              <a:ext cx="520409" cy="52040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6" b="89886" l="9916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62" y="5083726"/>
            <a:ext cx="1680750" cy="217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32093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After the tour, Jimmy helped the Elf to line up the Reindeer ready to take off again.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998"/>
            <a:ext cx="12192000" cy="45720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20866004" flipH="1">
            <a:off x="5709162" y="4274344"/>
            <a:ext cx="904150" cy="1344757"/>
            <a:chOff x="3964433" y="4459085"/>
            <a:chExt cx="1705005" cy="19318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66193" y1="33615" x2="66193" y2="33615"/>
                          <a14:foregroundMark x1="66193" y1="33615" x2="66572" y2="27385"/>
                          <a14:foregroundMark x1="64299" y1="30154" x2="63068" y2="30462"/>
                          <a14:foregroundMark x1="43750" y1="35308" x2="49905" y2="29462"/>
                          <a14:foregroundMark x1="47633" y1="33615" x2="47633" y2="33615"/>
                          <a14:foregroundMark x1="47254" y1="33923" x2="45265" y2="36000"/>
                          <a14:foregroundMark x1="45265" y1="36692" x2="43750" y2="29077"/>
                          <a14:foregroundMark x1="49148" y1="35000" x2="48769" y2="29077"/>
                          <a14:foregroundMark x1="62216" y1="94385" x2="62216" y2="94385"/>
                          <a14:foregroundMark x1="46686" y1="93846" x2="46686" y2="9384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897460">
              <a:off x="4129530" y="5001914"/>
              <a:ext cx="1539908" cy="138903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54207">
              <a:off x="3964433" y="4459085"/>
              <a:ext cx="1435710" cy="121332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750" l="1750" r="100000">
                          <a14:foregroundMark x1="15750" y1="71750" x2="15750" y2="71750"/>
                          <a14:foregroundMark x1="12750" y1="49250" x2="12750" y2="49250"/>
                          <a14:foregroundMark x1="12750" y1="49250" x2="11000" y2="49750"/>
                          <a14:foregroundMark x1="11000" y1="47500" x2="11000" y2="47500"/>
                          <a14:foregroundMark x1="12750" y1="46000" x2="12750" y2="46000"/>
                          <a14:foregroundMark x1="12750" y1="46000" x2="12750" y2="46000"/>
                          <a14:foregroundMark x1="18000" y1="48000" x2="18000" y2="48000"/>
                          <a14:foregroundMark x1="89250" y1="48500" x2="89250" y2="48500"/>
                          <a14:foregroundMark x1="89250" y1="48750" x2="89250" y2="48750"/>
                          <a14:foregroundMark x1="84250" y1="46750" x2="84250" y2="46750"/>
                          <a14:foregroundMark x1="84250" y1="46750" x2="84250" y2="46750"/>
                          <a14:foregroundMark x1="81250" y1="52250" x2="81250" y2="52250"/>
                          <a14:foregroundMark x1="81250" y1="52250" x2="81250" y2="52250"/>
                          <a14:foregroundMark x1="83250" y1="54750" x2="83250" y2="54750"/>
                          <a14:foregroundMark x1="88000" y1="52750" x2="88000" y2="52750"/>
                          <a14:foregroundMark x1="12750" y1="55250" x2="12750" y2="55250"/>
                          <a14:foregroundMark x1="13250" y1="42500" x2="13250" y2="4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279" y="4882801"/>
              <a:ext cx="520409" cy="52040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6" b="89886" l="9916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93" y="3883588"/>
            <a:ext cx="1680750" cy="2173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436" l="0" r="100000">
                        <a14:foregroundMark x1="24895" y1="89423" x2="24895" y2="89423"/>
                        <a14:foregroundMark x1="41561" y1="85897" x2="41561" y2="85897"/>
                        <a14:foregroundMark x1="6751" y1="90385" x2="6751" y2="90385"/>
                        <a14:foregroundMark x1="4430" y1="84615" x2="21097" y2="88141"/>
                        <a14:foregroundMark x1="25738" y1="88141" x2="41561" y2="88141"/>
                        <a14:foregroundMark x1="41561" y1="88141" x2="72574" y2="87179"/>
                        <a14:foregroundMark x1="73418" y1="82372" x2="57384" y2="88141"/>
                        <a14:foregroundMark x1="28692" y1="90385" x2="28692" y2="90385"/>
                        <a14:foregroundMark x1="28692" y1="90385" x2="28692" y2="77885"/>
                        <a14:foregroundMark x1="21941" y1="82372" x2="21941" y2="82372"/>
                        <a14:foregroundMark x1="66456" y1="91667" x2="66456" y2="91667"/>
                        <a14:foregroundMark x1="56751" y1="92949" x2="56751" y2="92949"/>
                        <a14:foregroundMark x1="35443" y1="92949" x2="35443" y2="92949"/>
                        <a14:foregroundMark x1="43038" y1="90385" x2="43038" y2="90385"/>
                        <a14:foregroundMark x1="55907" y1="90385" x2="92194" y2="95192"/>
                        <a14:foregroundMark x1="83966" y1="96154" x2="83966" y2="96154"/>
                        <a14:foregroundMark x1="74895" y1="97436" x2="62658" y2="97436"/>
                        <a14:foregroundMark x1="57384" y1="80128" x2="57384" y2="80128"/>
                        <a14:foregroundMark x1="41561" y1="81410" x2="41561" y2="81410"/>
                        <a14:backgroundMark x1="55907" y1="23718" x2="55907" y2="23718"/>
                        <a14:backgroundMark x1="84810" y1="87179" x2="84810" y2="87179"/>
                        <a14:backgroundMark x1="2954" y1="66346" x2="2954" y2="66346"/>
                        <a14:backgroundMark x1="33966" y1="80128" x2="33966" y2="80128"/>
                        <a14:backgroundMark x1="33966" y1="80128" x2="33966" y2="80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895" y="5159736"/>
            <a:ext cx="2259779" cy="1590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23" b="100000" l="200" r="100000">
                        <a14:foregroundMark x1="30400" y1="55288" x2="30400" y2="55288"/>
                        <a14:foregroundMark x1="49000" y1="25240" x2="49000" y2="25240"/>
                        <a14:foregroundMark x1="44400" y1="36779" x2="44400" y2="36779"/>
                        <a14:foregroundMark x1="20200" y1="28125" x2="20200" y2="28125"/>
                        <a14:foregroundMark x1="25000" y1="68990" x2="25000" y2="68990"/>
                        <a14:foregroundMark x1="16200" y1="15625" x2="16200" y2="15625"/>
                        <a14:foregroundMark x1="4800" y1="59135" x2="200" y2="61058"/>
                        <a14:foregroundMark x1="47000" y1="18510" x2="51800" y2="1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0865" y="5282480"/>
            <a:ext cx="1946539" cy="13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06076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365125"/>
            <a:ext cx="11443853" cy="1325563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Then Santa and Jimmy took off back to Jimmy's house so he could get back in bed for </a:t>
            </a:r>
            <a:r>
              <a:rPr lang="en-GB" dirty="0" err="1" smtClean="0">
                <a:solidFill>
                  <a:srgbClr val="FF0000"/>
                </a:solidFill>
              </a:rPr>
              <a:t>Chirstmas</a:t>
            </a:r>
            <a:r>
              <a:rPr lang="en-GB" dirty="0" smtClean="0">
                <a:solidFill>
                  <a:srgbClr val="FF0000"/>
                </a:solidFill>
              </a:rPr>
              <a:t> morning.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65052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Santa went to deliver the rest of the presents and left Jimmy a lovely surprise and a note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285998"/>
            <a:ext cx="123444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6523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466"/>
            <a:ext cx="12192000" cy="4936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1" y="417376"/>
            <a:ext cx="10515600" cy="1325563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One cold Christmas Eve, Jimmy was in the living room setting the milk and cookies on the table.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193" y1="33615" x2="66193" y2="33615"/>
                        <a14:foregroundMark x1="66193" y1="33615" x2="66572" y2="27385"/>
                        <a14:foregroundMark x1="64299" y1="30154" x2="63068" y2="30462"/>
                        <a14:foregroundMark x1="43750" y1="35308" x2="49905" y2="29462"/>
                        <a14:foregroundMark x1="47633" y1="33615" x2="47633" y2="33615"/>
                        <a14:foregroundMark x1="47254" y1="33923" x2="45265" y2="36000"/>
                        <a14:foregroundMark x1="45265" y1="36692" x2="43750" y2="29077"/>
                        <a14:foregroundMark x1="49148" y1="35000" x2="48769" y2="29077"/>
                        <a14:foregroundMark x1="62216" y1="94385" x2="62216" y2="94385"/>
                        <a14:foregroundMark x1="46686" y1="93846" x2="46686" y2="9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171615" y="4358535"/>
            <a:ext cx="1593669" cy="246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48" y="5338250"/>
            <a:ext cx="2215515" cy="1344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957" y1="37679" x2="51957" y2="37679"/>
                        <a14:foregroundMark x1="62174" y1="45357" x2="62174" y2="45357"/>
                        <a14:foregroundMark x1="51957" y1="54464" x2="47283" y2="65357"/>
                        <a14:foregroundMark x1="54674" y1="33036" x2="66848" y2="74464"/>
                        <a14:foregroundMark x1="50978" y1="83750" x2="77174" y2="92857"/>
                        <a14:foregroundMark x1="43478" y1="19286" x2="52826" y2="45357"/>
                        <a14:foregroundMark x1="60326" y1="22321" x2="41630" y2="66786"/>
                        <a14:foregroundMark x1="41630" y1="17679" x2="42609" y2="65357"/>
                        <a14:foregroundMark x1="42609" y1="16071" x2="64022" y2="19286"/>
                        <a14:foregroundMark x1="64022" y1="19286" x2="61304" y2="82143"/>
                        <a14:foregroundMark x1="54674" y1="73036" x2="54674" y2="45357"/>
                        <a14:foregroundMark x1="62174" y1="79107" x2="62174" y2="79107"/>
                        <a14:foregroundMark x1="59348" y1="66786" x2="59348" y2="66786"/>
                        <a14:foregroundMark x1="56630" y1="66786" x2="56630" y2="66786"/>
                        <a14:foregroundMark x1="62174" y1="59107" x2="88370" y2="66786"/>
                        <a14:foregroundMark x1="86522" y1="71429" x2="83696" y2="94464"/>
                        <a14:foregroundMark x1="85543" y1="91429" x2="58478" y2="60714"/>
                        <a14:foregroundMark x1="62174" y1="42321" x2="89348" y2="63750"/>
                        <a14:foregroundMark x1="65000" y1="37679" x2="86522" y2="34643"/>
                        <a14:foregroundMark x1="86522" y1="34643" x2="85543" y2="6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93" y="4793724"/>
            <a:ext cx="1397727" cy="850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8" b="98162" l="0" r="919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935" y="2847703"/>
            <a:ext cx="2577328" cy="39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86247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18" y="576140"/>
            <a:ext cx="10515600" cy="1325563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After Jimmy brushed his teeth, he went into his bedroom to get into bed.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5334"/>
            <a:ext cx="12192000" cy="5335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50" l="0" r="100000">
                        <a14:foregroundMark x1="6000" y1="52500" x2="7750" y2="52500"/>
                        <a14:foregroundMark x1="9500" y1="52500" x2="10250" y2="53250"/>
                        <a14:foregroundMark x1="13750" y1="54000" x2="14500" y2="55000"/>
                        <a14:foregroundMark x1="18000" y1="57500" x2="18000" y2="57500"/>
                        <a14:foregroundMark x1="18000" y1="58250" x2="18000" y2="58250"/>
                        <a14:foregroundMark x1="84750" y1="55750" x2="84750" y2="55750"/>
                        <a14:foregroundMark x1="77000" y1="49000" x2="77000" y2="49000"/>
                        <a14:foregroundMark x1="81250" y1="49750" x2="81250" y2="49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3653" y="1915122"/>
            <a:ext cx="1802674" cy="180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167" b="75000" l="20889" r="84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43" y="1555959"/>
            <a:ext cx="1865811" cy="2284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6193" y1="33615" x2="66193" y2="33615"/>
                        <a14:foregroundMark x1="66193" y1="33615" x2="66572" y2="27385"/>
                        <a14:foregroundMark x1="64299" y1="30154" x2="63068" y2="30462"/>
                        <a14:foregroundMark x1="43750" y1="35308" x2="49905" y2="29462"/>
                        <a14:foregroundMark x1="47633" y1="33615" x2="47633" y2="33615"/>
                        <a14:foregroundMark x1="47254" y1="33923" x2="45265" y2="36000"/>
                        <a14:foregroundMark x1="45265" y1="36692" x2="43750" y2="29077"/>
                        <a14:foregroundMark x1="49148" y1="35000" x2="48769" y2="29077"/>
                        <a14:foregroundMark x1="62216" y1="94385" x2="62216" y2="94385"/>
                        <a14:foregroundMark x1="46686" y1="93846" x2="46686" y2="9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690414" flipH="1">
            <a:off x="5552383" y="3032548"/>
            <a:ext cx="1593669" cy="24688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836327" y="4003541"/>
            <a:ext cx="204256" cy="263659"/>
          </a:xfrm>
          <a:prstGeom prst="ellipse">
            <a:avLst/>
          </a:prstGeom>
          <a:solidFill>
            <a:srgbClr val="FDC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780907" y="4280619"/>
            <a:ext cx="204256" cy="263659"/>
          </a:xfrm>
          <a:prstGeom prst="ellipse">
            <a:avLst/>
          </a:prstGeom>
          <a:solidFill>
            <a:srgbClr val="FDC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63" b="99020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12" y="1915122"/>
            <a:ext cx="590314" cy="1143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743" r="98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37" y="3773978"/>
            <a:ext cx="1215172" cy="1091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50" l="1750" r="100000">
                        <a14:foregroundMark x1="15750" y1="71750" x2="15750" y2="71750"/>
                        <a14:foregroundMark x1="12750" y1="49250" x2="12750" y2="49250"/>
                        <a14:foregroundMark x1="12750" y1="49250" x2="11000" y2="49750"/>
                        <a14:foregroundMark x1="11000" y1="47500" x2="11000" y2="47500"/>
                        <a14:foregroundMark x1="12750" y1="46000" x2="12750" y2="46000"/>
                        <a14:foregroundMark x1="12750" y1="46000" x2="12750" y2="46000"/>
                        <a14:foregroundMark x1="18000" y1="48000" x2="18000" y2="48000"/>
                        <a14:foregroundMark x1="89250" y1="48500" x2="89250" y2="48500"/>
                        <a14:foregroundMark x1="89250" y1="48750" x2="89250" y2="48750"/>
                        <a14:foregroundMark x1="84250" y1="46750" x2="84250" y2="46750"/>
                        <a14:foregroundMark x1="84250" y1="46750" x2="84250" y2="46750"/>
                        <a14:foregroundMark x1="81250" y1="52250" x2="81250" y2="52250"/>
                        <a14:foregroundMark x1="81250" y1="52250" x2="81250" y2="52250"/>
                        <a14:foregroundMark x1="83250" y1="54750" x2="83250" y2="54750"/>
                        <a14:foregroundMark x1="88000" y1="52750" x2="88000" y2="52750"/>
                        <a14:foregroundMark x1="12750" y1="55250" x2="12750" y2="55250"/>
                        <a14:foregroundMark x1="13250" y1="42500" x2="13250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23" y="4280619"/>
            <a:ext cx="757000" cy="4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68070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91" y="309707"/>
            <a:ext cx="10515600" cy="1325563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When Jimmy was sleeping he woke to a thump on the roof, so he got out of bed to see what it was.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5270"/>
            <a:ext cx="12292149" cy="5562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50" l="1750" r="100000">
                        <a14:foregroundMark x1="15750" y1="71750" x2="15750" y2="71750"/>
                        <a14:foregroundMark x1="12750" y1="49250" x2="12750" y2="49250"/>
                        <a14:foregroundMark x1="12750" y1="49250" x2="11000" y2="49750"/>
                        <a14:foregroundMark x1="11000" y1="47500" x2="11000" y2="47500"/>
                        <a14:foregroundMark x1="12750" y1="46000" x2="12750" y2="46000"/>
                        <a14:foregroundMark x1="12750" y1="46000" x2="12750" y2="46000"/>
                        <a14:foregroundMark x1="18000" y1="48000" x2="18000" y2="48000"/>
                        <a14:foregroundMark x1="89250" y1="48500" x2="89250" y2="48500"/>
                        <a14:foregroundMark x1="89250" y1="48750" x2="89250" y2="48750"/>
                        <a14:foregroundMark x1="84250" y1="46750" x2="84250" y2="46750"/>
                        <a14:foregroundMark x1="84250" y1="46750" x2="84250" y2="46750"/>
                        <a14:foregroundMark x1="81250" y1="52250" x2="81250" y2="52250"/>
                        <a14:foregroundMark x1="81250" y1="52250" x2="81250" y2="52250"/>
                        <a14:foregroundMark x1="83250" y1="54750" x2="83250" y2="54750"/>
                        <a14:foregroundMark x1="88000" y1="52750" x2="88000" y2="52750"/>
                        <a14:foregroundMark x1="12750" y1="55250" x2="12750" y2="55250"/>
                        <a14:foregroundMark x1="13250" y1="42500" x2="13250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13" y="1948544"/>
            <a:ext cx="1327733" cy="1327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35" y="1778418"/>
            <a:ext cx="1745673" cy="1448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6193" y1="33615" x2="66193" y2="33615"/>
                        <a14:foregroundMark x1="66193" y1="33615" x2="66572" y2="27385"/>
                        <a14:foregroundMark x1="64299" y1="30154" x2="63068" y2="30462"/>
                        <a14:foregroundMark x1="43750" y1="35308" x2="49905" y2="29462"/>
                        <a14:foregroundMark x1="47633" y1="33615" x2="47633" y2="33615"/>
                        <a14:foregroundMark x1="47254" y1="33923" x2="45265" y2="36000"/>
                        <a14:foregroundMark x1="45265" y1="36692" x2="43750" y2="29077"/>
                        <a14:foregroundMark x1="49148" y1="35000" x2="48769" y2="29077"/>
                        <a14:foregroundMark x1="62216" y1="94385" x2="62216" y2="94385"/>
                        <a14:foregroundMark x1="46686" y1="93846" x2="46686" y2="9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45200" flipH="1">
            <a:off x="5349237" y="3423588"/>
            <a:ext cx="1593669" cy="246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" b="99020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06" y="1817566"/>
            <a:ext cx="590314" cy="1143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743" r="989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92" y="3699164"/>
            <a:ext cx="1067540" cy="958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750" l="1750" r="100000">
                        <a14:foregroundMark x1="15750" y1="71750" x2="15750" y2="71750"/>
                        <a14:foregroundMark x1="12750" y1="49250" x2="12750" y2="49250"/>
                        <a14:foregroundMark x1="12750" y1="49250" x2="11000" y2="49750"/>
                        <a14:foregroundMark x1="11000" y1="47500" x2="11000" y2="47500"/>
                        <a14:foregroundMark x1="12750" y1="46000" x2="12750" y2="46000"/>
                        <a14:foregroundMark x1="12750" y1="46000" x2="12750" y2="46000"/>
                        <a14:foregroundMark x1="18000" y1="48000" x2="18000" y2="48000"/>
                        <a14:foregroundMark x1="89250" y1="48500" x2="89250" y2="48500"/>
                        <a14:foregroundMark x1="89250" y1="48750" x2="89250" y2="48750"/>
                        <a14:foregroundMark x1="84250" y1="46750" x2="84250" y2="46750"/>
                        <a14:foregroundMark x1="84250" y1="46750" x2="84250" y2="46750"/>
                        <a14:foregroundMark x1="81250" y1="52250" x2="81250" y2="52250"/>
                        <a14:foregroundMark x1="81250" y1="52250" x2="81250" y2="52250"/>
                        <a14:foregroundMark x1="83250" y1="54750" x2="83250" y2="54750"/>
                        <a14:foregroundMark x1="88000" y1="52750" x2="88000" y2="52750"/>
                        <a14:foregroundMark x1="12750" y1="55250" x2="12750" y2="55250"/>
                        <a14:foregroundMark x1="13250" y1="42500" x2="13250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12467" y="4178596"/>
            <a:ext cx="669790" cy="4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00662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91" y="309707"/>
            <a:ext cx="10515600" cy="1325563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Jimmy went outside and looked up at the roof and saw that saw that Santa was stuck in the chimney.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90749" y="820680"/>
            <a:ext cx="15057767" cy="665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662" l="0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77" y="2442754"/>
            <a:ext cx="2599509" cy="1920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436" l="0" r="100000">
                        <a14:foregroundMark x1="24895" y1="89423" x2="24895" y2="89423"/>
                        <a14:foregroundMark x1="41561" y1="85897" x2="41561" y2="85897"/>
                        <a14:foregroundMark x1="6751" y1="90385" x2="6751" y2="90385"/>
                        <a14:foregroundMark x1="4430" y1="84615" x2="21097" y2="88141"/>
                        <a14:foregroundMark x1="25738" y1="88141" x2="41561" y2="88141"/>
                        <a14:foregroundMark x1="41561" y1="88141" x2="72574" y2="87179"/>
                        <a14:foregroundMark x1="73418" y1="82372" x2="57384" y2="88141"/>
                        <a14:foregroundMark x1="28692" y1="90385" x2="28692" y2="90385"/>
                        <a14:foregroundMark x1="28692" y1="90385" x2="28692" y2="77885"/>
                        <a14:foregroundMark x1="21941" y1="82372" x2="21941" y2="82372"/>
                        <a14:foregroundMark x1="66456" y1="91667" x2="66456" y2="91667"/>
                        <a14:foregroundMark x1="56751" y1="92949" x2="56751" y2="92949"/>
                        <a14:foregroundMark x1="35443" y1="92949" x2="35443" y2="92949"/>
                        <a14:foregroundMark x1="43038" y1="90385" x2="43038" y2="90385"/>
                        <a14:foregroundMark x1="55907" y1="90385" x2="92194" y2="95192"/>
                        <a14:foregroundMark x1="83966" y1="96154" x2="83966" y2="96154"/>
                        <a14:foregroundMark x1="74895" y1="97436" x2="62658" y2="97436"/>
                        <a14:foregroundMark x1="57384" y1="80128" x2="57384" y2="80128"/>
                        <a14:foregroundMark x1="41561" y1="81410" x2="41561" y2="81410"/>
                        <a14:backgroundMark x1="55907" y1="23718" x2="55907" y2="23718"/>
                        <a14:backgroundMark x1="84810" y1="87179" x2="84810" y2="87179"/>
                        <a14:backgroundMark x1="2954" y1="66346" x2="2954" y2="66346"/>
                        <a14:backgroundMark x1="33966" y1="80128" x2="33966" y2="80128"/>
                        <a14:backgroundMark x1="33966" y1="80128" x2="33966" y2="80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676" y="2266639"/>
            <a:ext cx="1726202" cy="1136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23" b="100000" l="200" r="100000">
                        <a14:foregroundMark x1="30400" y1="55288" x2="30400" y2="55288"/>
                        <a14:foregroundMark x1="49000" y1="25240" x2="49000" y2="25240"/>
                        <a14:foregroundMark x1="44400" y1="36779" x2="44400" y2="36779"/>
                        <a14:foregroundMark x1="20200" y1="28125" x2="20200" y2="28125"/>
                        <a14:foregroundMark x1="25000" y1="68990" x2="25000" y2="68990"/>
                        <a14:foregroundMark x1="16200" y1="15625" x2="16200" y2="15625"/>
                        <a14:foregroundMark x1="4800" y1="59135" x2="200" y2="61058"/>
                        <a14:foregroundMark x1="47000" y1="18510" x2="51800" y2="1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65757">
            <a:off x="2589677" y="2162019"/>
            <a:ext cx="1946539" cy="1345474"/>
          </a:xfrm>
          <a:prstGeom prst="rect">
            <a:avLst/>
          </a:prstGeom>
        </p:spPr>
      </p:pic>
      <p:sp>
        <p:nvSpPr>
          <p:cNvPr id="8" name="AutoShape 2" descr="Image result for hat clipart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07229" y="-2356283"/>
            <a:ext cx="516255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109852" y="4210357"/>
            <a:ext cx="1787434" cy="1850812"/>
            <a:chOff x="3882004" y="4540135"/>
            <a:chExt cx="1787434" cy="18508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66193" y1="33615" x2="66193" y2="33615"/>
                          <a14:foregroundMark x1="66193" y1="33615" x2="66572" y2="27385"/>
                          <a14:foregroundMark x1="64299" y1="30154" x2="63068" y2="30462"/>
                          <a14:foregroundMark x1="43750" y1="35308" x2="49905" y2="29462"/>
                          <a14:foregroundMark x1="47633" y1="33615" x2="47633" y2="33615"/>
                          <a14:foregroundMark x1="47254" y1="33923" x2="45265" y2="36000"/>
                          <a14:foregroundMark x1="45265" y1="36692" x2="43750" y2="29077"/>
                          <a14:foregroundMark x1="49148" y1="35000" x2="48769" y2="29077"/>
                          <a14:foregroundMark x1="62216" y1="94385" x2="62216" y2="94385"/>
                          <a14:foregroundMark x1="46686" y1="93846" x2="46686" y2="9384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897460">
              <a:off x="4129530" y="5001914"/>
              <a:ext cx="1539908" cy="13890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54207">
              <a:off x="3882004" y="4540135"/>
              <a:ext cx="1318565" cy="10272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9750" l="1750" r="100000">
                          <a14:foregroundMark x1="15750" y1="71750" x2="15750" y2="71750"/>
                          <a14:foregroundMark x1="12750" y1="49250" x2="12750" y2="49250"/>
                          <a14:foregroundMark x1="12750" y1="49250" x2="11000" y2="49750"/>
                          <a14:foregroundMark x1="11000" y1="47500" x2="11000" y2="47500"/>
                          <a14:foregroundMark x1="12750" y1="46000" x2="12750" y2="46000"/>
                          <a14:foregroundMark x1="12750" y1="46000" x2="12750" y2="46000"/>
                          <a14:foregroundMark x1="18000" y1="48000" x2="18000" y2="48000"/>
                          <a14:foregroundMark x1="89250" y1="48500" x2="89250" y2="48500"/>
                          <a14:foregroundMark x1="89250" y1="48750" x2="89250" y2="48750"/>
                          <a14:foregroundMark x1="84250" y1="46750" x2="84250" y2="46750"/>
                          <a14:foregroundMark x1="84250" y1="46750" x2="84250" y2="46750"/>
                          <a14:foregroundMark x1="81250" y1="52250" x2="81250" y2="52250"/>
                          <a14:foregroundMark x1="81250" y1="52250" x2="81250" y2="52250"/>
                          <a14:foregroundMark x1="83250" y1="54750" x2="83250" y2="54750"/>
                          <a14:foregroundMark x1="88000" y1="52750" x2="88000" y2="52750"/>
                          <a14:foregroundMark x1="12750" y1="55250" x2="12750" y2="55250"/>
                          <a14:foregroundMark x1="13250" y1="42500" x2="13250" y2="4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3787">
              <a:off x="4394882" y="4747942"/>
              <a:ext cx="601236" cy="601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9380389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Jimmy got a rope and tied it to Santa’s foot and tried to pull him out but it didn't work.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999"/>
            <a:ext cx="12192000" cy="5287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662" l="0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68" y="2854036"/>
            <a:ext cx="2110641" cy="17213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436" l="0" r="100000">
                        <a14:foregroundMark x1="24895" y1="89423" x2="24895" y2="89423"/>
                        <a14:foregroundMark x1="41561" y1="85897" x2="41561" y2="85897"/>
                        <a14:foregroundMark x1="6751" y1="90385" x2="6751" y2="90385"/>
                        <a14:foregroundMark x1="4430" y1="84615" x2="21097" y2="88141"/>
                        <a14:foregroundMark x1="25738" y1="88141" x2="41561" y2="88141"/>
                        <a14:foregroundMark x1="41561" y1="88141" x2="72574" y2="87179"/>
                        <a14:foregroundMark x1="73418" y1="82372" x2="57384" y2="88141"/>
                        <a14:foregroundMark x1="28692" y1="90385" x2="28692" y2="90385"/>
                        <a14:foregroundMark x1="28692" y1="90385" x2="28692" y2="77885"/>
                        <a14:foregroundMark x1="21941" y1="82372" x2="21941" y2="82372"/>
                        <a14:foregroundMark x1="66456" y1="91667" x2="66456" y2="91667"/>
                        <a14:foregroundMark x1="56751" y1="92949" x2="56751" y2="92949"/>
                        <a14:foregroundMark x1="35443" y1="92949" x2="35443" y2="92949"/>
                        <a14:foregroundMark x1="43038" y1="90385" x2="43038" y2="90385"/>
                        <a14:foregroundMark x1="55907" y1="90385" x2="92194" y2="95192"/>
                        <a14:foregroundMark x1="83966" y1="96154" x2="83966" y2="96154"/>
                        <a14:foregroundMark x1="74895" y1="97436" x2="62658" y2="97436"/>
                        <a14:foregroundMark x1="57384" y1="80128" x2="57384" y2="80128"/>
                        <a14:foregroundMark x1="41561" y1="81410" x2="41561" y2="81410"/>
                        <a14:backgroundMark x1="55907" y1="23718" x2="55907" y2="23718"/>
                        <a14:backgroundMark x1="84810" y1="87179" x2="84810" y2="87179"/>
                        <a14:backgroundMark x1="2954" y1="66346" x2="2954" y2="66346"/>
                        <a14:backgroundMark x1="33966" y1="80128" x2="33966" y2="80128"/>
                        <a14:backgroundMark x1="33966" y1="80128" x2="33966" y2="80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04" y="2723839"/>
            <a:ext cx="1726202" cy="1136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23" b="100000" l="200" r="100000">
                        <a14:foregroundMark x1="30400" y1="55288" x2="30400" y2="55288"/>
                        <a14:foregroundMark x1="49000" y1="25240" x2="49000" y2="25240"/>
                        <a14:foregroundMark x1="44400" y1="36779" x2="44400" y2="36779"/>
                        <a14:foregroundMark x1="20200" y1="28125" x2="20200" y2="28125"/>
                        <a14:foregroundMark x1="25000" y1="68990" x2="25000" y2="68990"/>
                        <a14:foregroundMark x1="16200" y1="15625" x2="16200" y2="15625"/>
                        <a14:foregroundMark x1="4800" y1="59135" x2="200" y2="61058"/>
                        <a14:foregroundMark x1="47000" y1="18510" x2="51800" y2="1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49272">
            <a:off x="2417086" y="2890274"/>
            <a:ext cx="1946539" cy="134547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704546" y="4601929"/>
            <a:ext cx="1765472" cy="2169956"/>
            <a:chOff x="3903966" y="4389607"/>
            <a:chExt cx="1765472" cy="200134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66193" y1="33615" x2="66193" y2="33615"/>
                          <a14:foregroundMark x1="66193" y1="33615" x2="66572" y2="27385"/>
                          <a14:foregroundMark x1="64299" y1="30154" x2="63068" y2="30462"/>
                          <a14:foregroundMark x1="43750" y1="35308" x2="49905" y2="29462"/>
                          <a14:foregroundMark x1="47633" y1="33615" x2="47633" y2="33615"/>
                          <a14:foregroundMark x1="47254" y1="33923" x2="45265" y2="36000"/>
                          <a14:foregroundMark x1="45265" y1="36692" x2="43750" y2="29077"/>
                          <a14:foregroundMark x1="49148" y1="35000" x2="48769" y2="29077"/>
                          <a14:foregroundMark x1="62216" y1="94385" x2="62216" y2="94385"/>
                          <a14:foregroundMark x1="46686" y1="93846" x2="46686" y2="9384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897460">
              <a:off x="4129530" y="5001914"/>
              <a:ext cx="1539908" cy="13890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54207">
              <a:off x="3903966" y="4389607"/>
              <a:ext cx="1435710" cy="121332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750" l="1750" r="100000">
                          <a14:foregroundMark x1="15750" y1="71750" x2="15750" y2="71750"/>
                          <a14:foregroundMark x1="12750" y1="49250" x2="12750" y2="49250"/>
                          <a14:foregroundMark x1="12750" y1="49250" x2="11000" y2="49750"/>
                          <a14:foregroundMark x1="11000" y1="47500" x2="11000" y2="47500"/>
                          <a14:foregroundMark x1="12750" y1="46000" x2="12750" y2="46000"/>
                          <a14:foregroundMark x1="12750" y1="46000" x2="12750" y2="46000"/>
                          <a14:foregroundMark x1="18000" y1="48000" x2="18000" y2="48000"/>
                          <a14:foregroundMark x1="89250" y1="48500" x2="89250" y2="48500"/>
                          <a14:foregroundMark x1="89250" y1="48750" x2="89250" y2="48750"/>
                          <a14:foregroundMark x1="84250" y1="46750" x2="84250" y2="46750"/>
                          <a14:foregroundMark x1="84250" y1="46750" x2="84250" y2="46750"/>
                          <a14:foregroundMark x1="81250" y1="52250" x2="81250" y2="52250"/>
                          <a14:foregroundMark x1="81250" y1="52250" x2="81250" y2="52250"/>
                          <a14:foregroundMark x1="83250" y1="54750" x2="83250" y2="54750"/>
                          <a14:foregroundMark x1="88000" y1="52750" x2="88000" y2="52750"/>
                          <a14:foregroundMark x1="12750" y1="55250" x2="12750" y2="55250"/>
                          <a14:foregroundMark x1="13250" y1="42500" x2="13250" y2="4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103" y="4860110"/>
              <a:ext cx="520409" cy="520409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6131" y1="78516" x2="96131" y2="78516"/>
                        <a14:foregroundMark x1="92560" y1="81055" x2="92560" y2="81055"/>
                        <a14:foregroundMark x1="45238" y1="22949" x2="45238" y2="22949"/>
                        <a14:foregroundMark x1="44345" y1="2344" x2="44345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28018">
            <a:off x="5664208" y="2765889"/>
            <a:ext cx="1087581" cy="339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95655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So then he tied the rope onto Rudolph, and finally he pulled Santa out.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999"/>
            <a:ext cx="12191999" cy="49508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028184" y="4788453"/>
            <a:ext cx="1804343" cy="1972565"/>
            <a:chOff x="3865095" y="4418382"/>
            <a:chExt cx="1804343" cy="19725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66193" y1="33615" x2="66193" y2="33615"/>
                          <a14:foregroundMark x1="66193" y1="33615" x2="66572" y2="27385"/>
                          <a14:foregroundMark x1="64299" y1="30154" x2="63068" y2="30462"/>
                          <a14:foregroundMark x1="43750" y1="35308" x2="49905" y2="29462"/>
                          <a14:foregroundMark x1="47633" y1="33615" x2="47633" y2="33615"/>
                          <a14:foregroundMark x1="47254" y1="33923" x2="45265" y2="36000"/>
                          <a14:foregroundMark x1="45265" y1="36692" x2="43750" y2="29077"/>
                          <a14:foregroundMark x1="49148" y1="35000" x2="48769" y2="29077"/>
                          <a14:foregroundMark x1="62216" y1="94385" x2="62216" y2="94385"/>
                          <a14:foregroundMark x1="46686" y1="93846" x2="46686" y2="9384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897460">
              <a:off x="4129530" y="5001914"/>
              <a:ext cx="1539908" cy="138903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54207">
              <a:off x="3865095" y="4418382"/>
              <a:ext cx="1435710" cy="121332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750" l="1750" r="100000">
                          <a14:foregroundMark x1="15750" y1="71750" x2="15750" y2="71750"/>
                          <a14:foregroundMark x1="12750" y1="49250" x2="12750" y2="49250"/>
                          <a14:foregroundMark x1="12750" y1="49250" x2="11000" y2="49750"/>
                          <a14:foregroundMark x1="11000" y1="47500" x2="11000" y2="47500"/>
                          <a14:foregroundMark x1="12750" y1="46000" x2="12750" y2="46000"/>
                          <a14:foregroundMark x1="12750" y1="46000" x2="12750" y2="46000"/>
                          <a14:foregroundMark x1="18000" y1="48000" x2="18000" y2="48000"/>
                          <a14:foregroundMark x1="89250" y1="48500" x2="89250" y2="48500"/>
                          <a14:foregroundMark x1="89250" y1="48750" x2="89250" y2="48750"/>
                          <a14:foregroundMark x1="84250" y1="46750" x2="84250" y2="46750"/>
                          <a14:foregroundMark x1="84250" y1="46750" x2="84250" y2="46750"/>
                          <a14:foregroundMark x1="81250" y1="52250" x2="81250" y2="52250"/>
                          <a14:foregroundMark x1="81250" y1="52250" x2="81250" y2="52250"/>
                          <a14:foregroundMark x1="83250" y1="54750" x2="83250" y2="54750"/>
                          <a14:foregroundMark x1="88000" y1="52750" x2="88000" y2="52750"/>
                          <a14:foregroundMark x1="12750" y1="55250" x2="12750" y2="55250"/>
                          <a14:foregroundMark x1="13250" y1="42500" x2="13250" y2="4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93" y="4839700"/>
              <a:ext cx="520409" cy="52040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436" l="0" r="100000">
                        <a14:foregroundMark x1="24895" y1="89423" x2="24895" y2="89423"/>
                        <a14:foregroundMark x1="41561" y1="85897" x2="41561" y2="85897"/>
                        <a14:foregroundMark x1="6751" y1="90385" x2="6751" y2="90385"/>
                        <a14:foregroundMark x1="4430" y1="84615" x2="21097" y2="88141"/>
                        <a14:foregroundMark x1="25738" y1="88141" x2="41561" y2="88141"/>
                        <a14:foregroundMark x1="41561" y1="88141" x2="72574" y2="87179"/>
                        <a14:foregroundMark x1="73418" y1="82372" x2="57384" y2="88141"/>
                        <a14:foregroundMark x1="28692" y1="90385" x2="28692" y2="90385"/>
                        <a14:foregroundMark x1="28692" y1="90385" x2="28692" y2="77885"/>
                        <a14:foregroundMark x1="21941" y1="82372" x2="21941" y2="82372"/>
                        <a14:foregroundMark x1="66456" y1="91667" x2="66456" y2="91667"/>
                        <a14:foregroundMark x1="56751" y1="92949" x2="56751" y2="92949"/>
                        <a14:foregroundMark x1="35443" y1="92949" x2="35443" y2="92949"/>
                        <a14:foregroundMark x1="43038" y1="90385" x2="43038" y2="90385"/>
                        <a14:foregroundMark x1="55907" y1="90385" x2="92194" y2="95192"/>
                        <a14:foregroundMark x1="83966" y1="96154" x2="83966" y2="96154"/>
                        <a14:foregroundMark x1="74895" y1="97436" x2="62658" y2="97436"/>
                        <a14:foregroundMark x1="57384" y1="80128" x2="57384" y2="80128"/>
                        <a14:foregroundMark x1="41561" y1="81410" x2="41561" y2="81410"/>
                        <a14:backgroundMark x1="55907" y1="23718" x2="55907" y2="23718"/>
                        <a14:backgroundMark x1="84810" y1="87179" x2="84810" y2="87179"/>
                        <a14:backgroundMark x1="2954" y1="66346" x2="2954" y2="66346"/>
                        <a14:backgroundMark x1="33966" y1="80128" x2="33966" y2="80128"/>
                        <a14:backgroundMark x1="33966" y1="80128" x2="33966" y2="80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71" y="2955014"/>
            <a:ext cx="1726202" cy="1136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23" b="100000" l="200" r="100000">
                        <a14:foregroundMark x1="30400" y1="55288" x2="30400" y2="55288"/>
                        <a14:foregroundMark x1="49000" y1="25240" x2="49000" y2="25240"/>
                        <a14:foregroundMark x1="44400" y1="36779" x2="44400" y2="36779"/>
                        <a14:foregroundMark x1="20200" y1="28125" x2="20200" y2="28125"/>
                        <a14:foregroundMark x1="25000" y1="68990" x2="25000" y2="68990"/>
                        <a14:foregroundMark x1="16200" y1="15625" x2="16200" y2="15625"/>
                        <a14:foregroundMark x1="4800" y1="59135" x2="200" y2="61058"/>
                        <a14:foregroundMark x1="47000" y1="18510" x2="51800" y2="1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51328">
            <a:off x="2760032" y="3122737"/>
            <a:ext cx="1946539" cy="1345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662" l="0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97" y="2934808"/>
            <a:ext cx="2110641" cy="17213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6131" y1="78516" x2="96131" y2="78516"/>
                        <a14:foregroundMark x1="92560" y1="81055" x2="92560" y2="81055"/>
                        <a14:foregroundMark x1="45238" y1="22949" x2="45238" y2="22949"/>
                        <a14:foregroundMark x1="44345" y1="2344" x2="44345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85248">
            <a:off x="3936773" y="3214527"/>
            <a:ext cx="1087581" cy="14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65865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Santa thanked Jimmy by offering him a trip around the world and to go to the </a:t>
            </a:r>
            <a:r>
              <a:rPr lang="en-GB" dirty="0">
                <a:solidFill>
                  <a:srgbClr val="FF0000"/>
                </a:solidFill>
              </a:rPr>
              <a:t>N</a:t>
            </a:r>
            <a:r>
              <a:rPr lang="en-GB" dirty="0" smtClean="0">
                <a:solidFill>
                  <a:srgbClr val="FF0000"/>
                </a:solidFill>
              </a:rPr>
              <a:t>orth Pole.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999"/>
            <a:ext cx="12192000" cy="4814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36" l="0" r="100000">
                        <a14:foregroundMark x1="24895" y1="89423" x2="24895" y2="89423"/>
                        <a14:foregroundMark x1="41561" y1="85897" x2="41561" y2="85897"/>
                        <a14:foregroundMark x1="6751" y1="90385" x2="6751" y2="90385"/>
                        <a14:foregroundMark x1="4430" y1="84615" x2="21097" y2="88141"/>
                        <a14:foregroundMark x1="25738" y1="88141" x2="41561" y2="88141"/>
                        <a14:foregroundMark x1="41561" y1="88141" x2="72574" y2="87179"/>
                        <a14:foregroundMark x1="73418" y1="82372" x2="57384" y2="88141"/>
                        <a14:foregroundMark x1="28692" y1="90385" x2="28692" y2="90385"/>
                        <a14:foregroundMark x1="28692" y1="90385" x2="28692" y2="77885"/>
                        <a14:foregroundMark x1="21941" y1="82372" x2="21941" y2="82372"/>
                        <a14:foregroundMark x1="66456" y1="91667" x2="66456" y2="91667"/>
                        <a14:foregroundMark x1="56751" y1="92949" x2="56751" y2="92949"/>
                        <a14:foregroundMark x1="35443" y1="92949" x2="35443" y2="92949"/>
                        <a14:foregroundMark x1="43038" y1="90385" x2="43038" y2="90385"/>
                        <a14:foregroundMark x1="55907" y1="90385" x2="92194" y2="95192"/>
                        <a14:foregroundMark x1="83966" y1="96154" x2="83966" y2="96154"/>
                        <a14:foregroundMark x1="74895" y1="97436" x2="62658" y2="97436"/>
                        <a14:foregroundMark x1="57384" y1="80128" x2="57384" y2="80128"/>
                        <a14:foregroundMark x1="41561" y1="81410" x2="41561" y2="81410"/>
                        <a14:backgroundMark x1="55907" y1="23718" x2="55907" y2="23718"/>
                        <a14:backgroundMark x1="84810" y1="87179" x2="84810" y2="87179"/>
                        <a14:backgroundMark x1="2954" y1="66346" x2="2954" y2="66346"/>
                        <a14:backgroundMark x1="33966" y1="80128" x2="33966" y2="80128"/>
                        <a14:backgroundMark x1="33966" y1="80128" x2="33966" y2="80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86" y="2929448"/>
            <a:ext cx="1726202" cy="1136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23" b="100000" l="200" r="100000">
                        <a14:foregroundMark x1="30400" y1="55288" x2="30400" y2="55288"/>
                        <a14:foregroundMark x1="49000" y1="25240" x2="49000" y2="25240"/>
                        <a14:foregroundMark x1="44400" y1="36779" x2="44400" y2="36779"/>
                        <a14:foregroundMark x1="20200" y1="28125" x2="20200" y2="28125"/>
                        <a14:foregroundMark x1="25000" y1="68990" x2="25000" y2="68990"/>
                        <a14:foregroundMark x1="16200" y1="15625" x2="16200" y2="15625"/>
                        <a14:foregroundMark x1="4800" y1="59135" x2="200" y2="61058"/>
                        <a14:foregroundMark x1="47000" y1="18510" x2="51800" y2="1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49272">
            <a:off x="2570865" y="3098853"/>
            <a:ext cx="1946539" cy="13454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126075" y="4806502"/>
            <a:ext cx="1748015" cy="2065290"/>
            <a:chOff x="3921423" y="4325657"/>
            <a:chExt cx="1748015" cy="20652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66193" y1="33615" x2="66193" y2="33615"/>
                          <a14:foregroundMark x1="66193" y1="33615" x2="66572" y2="27385"/>
                          <a14:foregroundMark x1="64299" y1="30154" x2="63068" y2="30462"/>
                          <a14:foregroundMark x1="43750" y1="35308" x2="49905" y2="29462"/>
                          <a14:foregroundMark x1="47633" y1="33615" x2="47633" y2="33615"/>
                          <a14:foregroundMark x1="47254" y1="33923" x2="45265" y2="36000"/>
                          <a14:foregroundMark x1="45265" y1="36692" x2="43750" y2="29077"/>
                          <a14:foregroundMark x1="49148" y1="35000" x2="48769" y2="29077"/>
                          <a14:foregroundMark x1="62216" y1="94385" x2="62216" y2="94385"/>
                          <a14:foregroundMark x1="46686" y1="93846" x2="46686" y2="9384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897460">
              <a:off x="4129530" y="5001914"/>
              <a:ext cx="1539908" cy="13890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54207">
              <a:off x="3921423" y="4325657"/>
              <a:ext cx="1435710" cy="12133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750" l="1750" r="100000">
                          <a14:foregroundMark x1="15750" y1="71750" x2="15750" y2="71750"/>
                          <a14:foregroundMark x1="12750" y1="49250" x2="12750" y2="49250"/>
                          <a14:foregroundMark x1="12750" y1="49250" x2="11000" y2="49750"/>
                          <a14:foregroundMark x1="11000" y1="47500" x2="11000" y2="47500"/>
                          <a14:foregroundMark x1="12750" y1="46000" x2="12750" y2="46000"/>
                          <a14:foregroundMark x1="12750" y1="46000" x2="12750" y2="46000"/>
                          <a14:foregroundMark x1="18000" y1="48000" x2="18000" y2="48000"/>
                          <a14:foregroundMark x1="89250" y1="48500" x2="89250" y2="48500"/>
                          <a14:foregroundMark x1="89250" y1="48750" x2="89250" y2="48750"/>
                          <a14:foregroundMark x1="84250" y1="46750" x2="84250" y2="46750"/>
                          <a14:foregroundMark x1="84250" y1="46750" x2="84250" y2="46750"/>
                          <a14:foregroundMark x1="81250" y1="52250" x2="81250" y2="52250"/>
                          <a14:foregroundMark x1="81250" y1="52250" x2="81250" y2="52250"/>
                          <a14:foregroundMark x1="83250" y1="54750" x2="83250" y2="54750"/>
                          <a14:foregroundMark x1="88000" y1="52750" x2="88000" y2="52750"/>
                          <a14:foregroundMark x1="12750" y1="55250" x2="12750" y2="55250"/>
                          <a14:foregroundMark x1="13250" y1="42500" x2="13250" y2="4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13665">
              <a:off x="4615535" y="4745860"/>
              <a:ext cx="520409" cy="52040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435" r="100000">
                        <a14:foregroundMark x1="57174" y1="36555" x2="57174" y2="36555"/>
                        <a14:foregroundMark x1="62609" y1="31351" x2="62609" y2="31351"/>
                        <a14:foregroundMark x1="41739" y1="44610" x2="41739" y2="44610"/>
                        <a14:foregroundMark x1="47935" y1="44610" x2="47935" y2="44610"/>
                        <a14:foregroundMark x1="51739" y1="44610" x2="51739" y2="44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468">
            <a:off x="5708316" y="2850099"/>
            <a:ext cx="1784605" cy="15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21916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Santa and Jimmy got in the sleigh and they took off and landed safely at the North Pole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999"/>
            <a:ext cx="12192000" cy="4778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23" b="100000" l="200" r="100000">
                        <a14:foregroundMark x1="30400" y1="55288" x2="30400" y2="55288"/>
                        <a14:foregroundMark x1="49000" y1="25240" x2="49000" y2="25240"/>
                        <a14:foregroundMark x1="44400" y1="36779" x2="44400" y2="36779"/>
                        <a14:foregroundMark x1="20200" y1="28125" x2="20200" y2="28125"/>
                        <a14:foregroundMark x1="25000" y1="68990" x2="25000" y2="68990"/>
                        <a14:foregroundMark x1="16200" y1="15625" x2="16200" y2="15625"/>
                        <a14:foregroundMark x1="4800" y1="59135" x2="200" y2="61058"/>
                        <a14:foregroundMark x1="47000" y1="18510" x2="51800" y2="1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7906" y="3203364"/>
            <a:ext cx="1946539" cy="13454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flipH="1">
            <a:off x="6002854" y="2480359"/>
            <a:ext cx="1132429" cy="1923958"/>
            <a:chOff x="3964433" y="4459085"/>
            <a:chExt cx="1705005" cy="19318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6193" y1="33615" x2="66193" y2="33615"/>
                          <a14:foregroundMark x1="66193" y1="33615" x2="66572" y2="27385"/>
                          <a14:foregroundMark x1="64299" y1="30154" x2="63068" y2="30462"/>
                          <a14:foregroundMark x1="43750" y1="35308" x2="49905" y2="29462"/>
                          <a14:foregroundMark x1="47633" y1="33615" x2="47633" y2="33615"/>
                          <a14:foregroundMark x1="47254" y1="33923" x2="45265" y2="36000"/>
                          <a14:foregroundMark x1="45265" y1="36692" x2="43750" y2="29077"/>
                          <a14:foregroundMark x1="49148" y1="35000" x2="48769" y2="29077"/>
                          <a14:foregroundMark x1="62216" y1="94385" x2="62216" y2="94385"/>
                          <a14:foregroundMark x1="46686" y1="93846" x2="46686" y2="9384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897460">
              <a:off x="4129530" y="5001914"/>
              <a:ext cx="1539908" cy="13890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54207">
              <a:off x="3964433" y="4459085"/>
              <a:ext cx="1435710" cy="12133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750" l="1750" r="100000">
                          <a14:foregroundMark x1="15750" y1="71750" x2="15750" y2="71750"/>
                          <a14:foregroundMark x1="12750" y1="49250" x2="12750" y2="49250"/>
                          <a14:foregroundMark x1="12750" y1="49250" x2="11000" y2="49750"/>
                          <a14:foregroundMark x1="11000" y1="47500" x2="11000" y2="47500"/>
                          <a14:foregroundMark x1="12750" y1="46000" x2="12750" y2="46000"/>
                          <a14:foregroundMark x1="12750" y1="46000" x2="12750" y2="46000"/>
                          <a14:foregroundMark x1="18000" y1="48000" x2="18000" y2="48000"/>
                          <a14:foregroundMark x1="89250" y1="48500" x2="89250" y2="48500"/>
                          <a14:foregroundMark x1="89250" y1="48750" x2="89250" y2="48750"/>
                          <a14:foregroundMark x1="84250" y1="46750" x2="84250" y2="46750"/>
                          <a14:foregroundMark x1="84250" y1="46750" x2="84250" y2="46750"/>
                          <a14:foregroundMark x1="81250" y1="52250" x2="81250" y2="52250"/>
                          <a14:foregroundMark x1="81250" y1="52250" x2="81250" y2="52250"/>
                          <a14:foregroundMark x1="83250" y1="54750" x2="83250" y2="54750"/>
                          <a14:foregroundMark x1="88000" y1="52750" x2="88000" y2="52750"/>
                          <a14:foregroundMark x1="12750" y1="55250" x2="12750" y2="55250"/>
                          <a14:foregroundMark x1="13250" y1="42500" x2="13250" y2="4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279" y="4882801"/>
              <a:ext cx="520409" cy="52040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94" b="97274" l="1456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18" y="2924615"/>
            <a:ext cx="1403517" cy="190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436" l="0" r="100000">
                        <a14:foregroundMark x1="24895" y1="89423" x2="24895" y2="89423"/>
                        <a14:foregroundMark x1="41561" y1="85897" x2="41561" y2="85897"/>
                        <a14:foregroundMark x1="6751" y1="90385" x2="6751" y2="90385"/>
                        <a14:foregroundMark x1="4430" y1="84615" x2="21097" y2="88141"/>
                        <a14:foregroundMark x1="25738" y1="88141" x2="41561" y2="88141"/>
                        <a14:foregroundMark x1="41561" y1="88141" x2="72574" y2="87179"/>
                        <a14:foregroundMark x1="73418" y1="82372" x2="57384" y2="88141"/>
                        <a14:foregroundMark x1="28692" y1="90385" x2="28692" y2="90385"/>
                        <a14:foregroundMark x1="28692" y1="90385" x2="28692" y2="77885"/>
                        <a14:foregroundMark x1="21941" y1="82372" x2="21941" y2="82372"/>
                        <a14:foregroundMark x1="66456" y1="91667" x2="66456" y2="91667"/>
                        <a14:foregroundMark x1="56751" y1="92949" x2="56751" y2="92949"/>
                        <a14:foregroundMark x1="35443" y1="92949" x2="35443" y2="92949"/>
                        <a14:foregroundMark x1="43038" y1="90385" x2="43038" y2="90385"/>
                        <a14:foregroundMark x1="55907" y1="90385" x2="92194" y2="95192"/>
                        <a14:foregroundMark x1="83966" y1="96154" x2="83966" y2="96154"/>
                        <a14:foregroundMark x1="74895" y1="97436" x2="62658" y2="97436"/>
                        <a14:foregroundMark x1="57384" y1="80128" x2="57384" y2="80128"/>
                        <a14:foregroundMark x1="41561" y1="81410" x2="41561" y2="81410"/>
                        <a14:backgroundMark x1="55907" y1="23718" x2="55907" y2="23718"/>
                        <a14:backgroundMark x1="84810" y1="87179" x2="84810" y2="87179"/>
                        <a14:backgroundMark x1="2954" y1="66346" x2="2954" y2="66346"/>
                        <a14:backgroundMark x1="33966" y1="80128" x2="33966" y2="80128"/>
                        <a14:backgroundMark x1="33966" y1="80128" x2="33966" y2="80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62" y="3512423"/>
            <a:ext cx="2259779" cy="15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8747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382</TotalTime>
  <Words>256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Jimmy's Adventure</vt:lpstr>
      <vt:lpstr>One cold Christmas Eve, Jimmy was in the living room setting the milk and cookies on the table.</vt:lpstr>
      <vt:lpstr>After Jimmy brushed his teeth, he went into his bedroom to get into bed.</vt:lpstr>
      <vt:lpstr>When Jimmy was sleeping he woke to a thump on the roof, so he got out of bed to see what it was.</vt:lpstr>
      <vt:lpstr>Jimmy went outside and looked up at the roof and saw that saw that Santa was stuck in the chimney. </vt:lpstr>
      <vt:lpstr>Jimmy got a rope and tied it to Santa’s foot and tried to pull him out but it didn't work.</vt:lpstr>
      <vt:lpstr>So then he tied the rope onto Rudolph, and finally he pulled Santa out.</vt:lpstr>
      <vt:lpstr>Santa thanked Jimmy by offering him a trip around the world and to go to the North Pole. </vt:lpstr>
      <vt:lpstr>Santa and Jimmy got in the sleigh and they took off and landed safely at the North Pole</vt:lpstr>
      <vt:lpstr>Once they landed Mrs. Claus came out to meet Jimmy and took him into the workshop.</vt:lpstr>
      <vt:lpstr>Once Jimmy went into the workshop an Elf came and welcomed Jimmy, and took him a tour around the workshop.</vt:lpstr>
      <vt:lpstr>After the tour, Jimmy helped the Elf to line up the Reindeer ready to take off again.</vt:lpstr>
      <vt:lpstr>Then Santa and Jimmy took off back to Jimmy's house so he could get back in bed for Chirstmas morning. </vt:lpstr>
      <vt:lpstr>Santa went to deliver the rest of the presents and left Jimmy a lovely surprise and a note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Purvis</dc:creator>
  <cp:lastModifiedBy>Mark Purvis</cp:lastModifiedBy>
  <cp:revision>30</cp:revision>
  <dcterms:created xsi:type="dcterms:W3CDTF">2019-11-13T11:43:43Z</dcterms:created>
  <dcterms:modified xsi:type="dcterms:W3CDTF">2019-12-11T09:53:52Z</dcterms:modified>
</cp:coreProperties>
</file>